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4" r:id="rId3"/>
    <p:sldId id="265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3F9"/>
    <a:srgbClr val="F3F0F5"/>
    <a:srgbClr val="EFF0F5"/>
    <a:srgbClr val="04B050"/>
    <a:srgbClr val="C85436"/>
    <a:srgbClr val="FF9A01"/>
    <a:srgbClr val="E8653D"/>
    <a:srgbClr val="00709D"/>
    <a:srgbClr val="DEDFE0"/>
    <a:srgbClr val="DB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20"/>
    <p:restoredTop sz="94694"/>
  </p:normalViewPr>
  <p:slideViewPr>
    <p:cSldViewPr>
      <p:cViewPr varScale="1">
        <p:scale>
          <a:sx n="117" d="100"/>
          <a:sy n="117" d="100"/>
        </p:scale>
        <p:origin x="213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521914-B8ED-D11C-B1AE-357C666C71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0EB048-C48D-FBCC-0BA9-30D210C9A1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7E1A5F-2CFE-74A3-ED84-B5B020C35F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7C6F60-7B86-734E-8BC5-E400B67055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591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89C085-A8C3-199C-2701-CAC3C8B388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D65D8E-FDA4-C7F1-7D3C-DE4C636E04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637632-F532-1C90-6AC6-CDAA1984AF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221D50-4B23-4F46-A7F4-96D0F32E15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973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9E2E4B-7B0A-12BE-9F43-8185C5E5A6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9E4B16-18D8-974C-03FB-98AB21842B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A82C4C-B497-338F-9976-3A49908E1C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47FB2E-4BBF-0148-9CAB-F7A1052445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22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AF6925-8879-CD9A-0E76-63FDDAF5D4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E7972B-331C-806C-1B13-4FFBC71D3C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64F947-E0E0-A507-AD2A-45FD3758BE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F8D316-4B20-994F-B42C-F199C802E1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86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BAB2A3-1915-CF87-02C1-875DD81567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3774CA-679C-F7C9-8BCF-A3A8874475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4E22D8-9D0A-4809-168A-50C5827553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9A3BA5-DEAF-3E42-9C38-0A7A6EB1BA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85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227F9D-A3AA-23EF-4F8E-E82D63236B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206687-2FAA-B936-FA5F-06FB173141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9358C4-8F55-D64A-C01C-3634FBD82C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F204B1-24B3-5448-9AD1-4415A951EF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91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BBC252-17C8-0804-1A95-154CA488FA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A3AA0F0-513D-A765-E01A-8953F1ADAF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0EF2DA2-BF3C-D2C9-671E-558F39ACB6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7C98F1-F955-794C-97CA-88041EB74D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066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501E007-C556-7F62-B161-E2A9DB3A19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9825029-669F-FDF4-2DBA-BD690DB791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0AAEFF5-511B-0DD3-B6FC-861FF6EC74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64992B-7FA6-3741-A7F2-73F010AE94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8627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9CECB8A-43DF-D53E-CE45-3D5993CE17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8F62591-B972-9B09-797F-20EB686823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69C6ABF-42DA-E6CA-8215-44311C696C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62DC7D-78D0-5D4C-A659-C1A3924D41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080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B295D9-3946-8B2A-8597-B4DA641F50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A8B527-D8A4-7B59-8A3C-00756506F3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CD6776-4E69-424F-2BDC-6A88C43349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6EBA39-C61F-6D4C-8ED8-0764E8834C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476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4CDD9A-AC16-27E1-2E3D-8F4769C85C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3963FC-40E7-4A3E-B3A4-75C07A876A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6DB2C3-EF21-63C9-82FD-1EBC369ABA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5415EE-8F6E-3843-A32C-F9667CA7ED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35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DF47F51-A55B-BF5A-AA82-F6C2819705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EA61501-98D0-D47C-C4EA-B8B5332746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F6370E9-A317-97B7-B94B-FF9326CFE20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AA43DEE-7FF1-9108-989B-47FDADCBEF0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DC2F088-68B3-CB27-5529-8406EFA6F6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5F8513F-7AB2-A342-97FB-3757DEC8ECB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BC74D-E4A3-7881-E587-2C50AE5AF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D0A5FE-BB48-3F8D-2768-19D32D901EF7}"/>
              </a:ext>
            </a:extLst>
          </p:cNvPr>
          <p:cNvSpPr/>
          <p:nvPr/>
        </p:nvSpPr>
        <p:spPr>
          <a:xfrm>
            <a:off x="652" y="0"/>
            <a:ext cx="9186863" cy="6858000"/>
          </a:xfrm>
          <a:prstGeom prst="rect">
            <a:avLst/>
          </a:prstGeom>
          <a:solidFill>
            <a:srgbClr val="EFF0F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decagon 24">
            <a:extLst>
              <a:ext uri="{FF2B5EF4-FFF2-40B4-BE49-F238E27FC236}">
                <a16:creationId xmlns:a16="http://schemas.microsoft.com/office/drawing/2014/main" id="{D899D74B-556D-311D-C111-BA47E4B604E0}"/>
              </a:ext>
            </a:extLst>
          </p:cNvPr>
          <p:cNvSpPr/>
          <p:nvPr/>
        </p:nvSpPr>
        <p:spPr>
          <a:xfrm>
            <a:off x="2973954" y="3455150"/>
            <a:ext cx="3020905" cy="1208394"/>
          </a:xfrm>
          <a:custGeom>
            <a:avLst/>
            <a:gdLst>
              <a:gd name="connsiteX0" fmla="*/ 0 w 2965605"/>
              <a:gd name="connsiteY0" fmla="*/ 411246 h 1123567"/>
              <a:gd name="connsiteX1" fmla="*/ 397336 w 2965605"/>
              <a:gd name="connsiteY1" fmla="*/ 150537 h 1123567"/>
              <a:gd name="connsiteX2" fmla="*/ 1085466 w 2965605"/>
              <a:gd name="connsiteY2" fmla="*/ 0 h 1123567"/>
              <a:gd name="connsiteX3" fmla="*/ 1880139 w 2965605"/>
              <a:gd name="connsiteY3" fmla="*/ 0 h 1123567"/>
              <a:gd name="connsiteX4" fmla="*/ 2568269 w 2965605"/>
              <a:gd name="connsiteY4" fmla="*/ 150537 h 1123567"/>
              <a:gd name="connsiteX5" fmla="*/ 2965605 w 2965605"/>
              <a:gd name="connsiteY5" fmla="*/ 411246 h 1123567"/>
              <a:gd name="connsiteX6" fmla="*/ 2965605 w 2965605"/>
              <a:gd name="connsiteY6" fmla="*/ 712321 h 1123567"/>
              <a:gd name="connsiteX7" fmla="*/ 2568269 w 2965605"/>
              <a:gd name="connsiteY7" fmla="*/ 973030 h 1123567"/>
              <a:gd name="connsiteX8" fmla="*/ 1880139 w 2965605"/>
              <a:gd name="connsiteY8" fmla="*/ 1123567 h 1123567"/>
              <a:gd name="connsiteX9" fmla="*/ 1085466 w 2965605"/>
              <a:gd name="connsiteY9" fmla="*/ 1123567 h 1123567"/>
              <a:gd name="connsiteX10" fmla="*/ 397336 w 2965605"/>
              <a:gd name="connsiteY10" fmla="*/ 973030 h 1123567"/>
              <a:gd name="connsiteX11" fmla="*/ 0 w 2965605"/>
              <a:gd name="connsiteY11" fmla="*/ 712321 h 1123567"/>
              <a:gd name="connsiteX12" fmla="*/ 0 w 2965605"/>
              <a:gd name="connsiteY12" fmla="*/ 411246 h 1123567"/>
              <a:gd name="connsiteX0" fmla="*/ 0 w 2965605"/>
              <a:gd name="connsiteY0" fmla="*/ 411246 h 1123567"/>
              <a:gd name="connsiteX1" fmla="*/ 397336 w 2965605"/>
              <a:gd name="connsiteY1" fmla="*/ 150537 h 1123567"/>
              <a:gd name="connsiteX2" fmla="*/ 1085466 w 2965605"/>
              <a:gd name="connsiteY2" fmla="*/ 0 h 1123567"/>
              <a:gd name="connsiteX3" fmla="*/ 1901910 w 2965605"/>
              <a:gd name="connsiteY3" fmla="*/ 97971 h 1123567"/>
              <a:gd name="connsiteX4" fmla="*/ 2568269 w 2965605"/>
              <a:gd name="connsiteY4" fmla="*/ 150537 h 1123567"/>
              <a:gd name="connsiteX5" fmla="*/ 2965605 w 2965605"/>
              <a:gd name="connsiteY5" fmla="*/ 411246 h 1123567"/>
              <a:gd name="connsiteX6" fmla="*/ 2965605 w 2965605"/>
              <a:gd name="connsiteY6" fmla="*/ 712321 h 1123567"/>
              <a:gd name="connsiteX7" fmla="*/ 2568269 w 2965605"/>
              <a:gd name="connsiteY7" fmla="*/ 973030 h 1123567"/>
              <a:gd name="connsiteX8" fmla="*/ 1880139 w 2965605"/>
              <a:gd name="connsiteY8" fmla="*/ 1123567 h 1123567"/>
              <a:gd name="connsiteX9" fmla="*/ 1085466 w 2965605"/>
              <a:gd name="connsiteY9" fmla="*/ 1123567 h 1123567"/>
              <a:gd name="connsiteX10" fmla="*/ 397336 w 2965605"/>
              <a:gd name="connsiteY10" fmla="*/ 973030 h 1123567"/>
              <a:gd name="connsiteX11" fmla="*/ 0 w 2965605"/>
              <a:gd name="connsiteY11" fmla="*/ 712321 h 1123567"/>
              <a:gd name="connsiteX12" fmla="*/ 0 w 2965605"/>
              <a:gd name="connsiteY12" fmla="*/ 411246 h 1123567"/>
              <a:gd name="connsiteX0" fmla="*/ 0 w 2965605"/>
              <a:gd name="connsiteY0" fmla="*/ 500195 h 1212516"/>
              <a:gd name="connsiteX1" fmla="*/ 397336 w 2965605"/>
              <a:gd name="connsiteY1" fmla="*/ 239486 h 1212516"/>
              <a:gd name="connsiteX2" fmla="*/ 1085466 w 2965605"/>
              <a:gd name="connsiteY2" fmla="*/ 88949 h 1212516"/>
              <a:gd name="connsiteX3" fmla="*/ 1901910 w 2965605"/>
              <a:gd name="connsiteY3" fmla="*/ 186920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0 w 2965605"/>
              <a:gd name="connsiteY12" fmla="*/ 500195 h 1212516"/>
              <a:gd name="connsiteX0" fmla="*/ 0 w 2965605"/>
              <a:gd name="connsiteY0" fmla="*/ 500195 h 1212516"/>
              <a:gd name="connsiteX1" fmla="*/ 397336 w 2965605"/>
              <a:gd name="connsiteY1" fmla="*/ 239486 h 1212516"/>
              <a:gd name="connsiteX2" fmla="*/ 1085466 w 2965605"/>
              <a:gd name="connsiteY2" fmla="*/ 88949 h 1212516"/>
              <a:gd name="connsiteX3" fmla="*/ 2010767 w 2965605"/>
              <a:gd name="connsiteY3" fmla="*/ 56292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0 w 2965605"/>
              <a:gd name="connsiteY12" fmla="*/ 500195 h 1212516"/>
              <a:gd name="connsiteX0" fmla="*/ 0 w 2965605"/>
              <a:gd name="connsiteY0" fmla="*/ 500195 h 1212516"/>
              <a:gd name="connsiteX1" fmla="*/ 397336 w 2965605"/>
              <a:gd name="connsiteY1" fmla="*/ 239486 h 1212516"/>
              <a:gd name="connsiteX2" fmla="*/ 1118123 w 2965605"/>
              <a:gd name="connsiteY2" fmla="*/ 230463 h 1212516"/>
              <a:gd name="connsiteX3" fmla="*/ 2010767 w 2965605"/>
              <a:gd name="connsiteY3" fmla="*/ 56292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0 w 2965605"/>
              <a:gd name="connsiteY12" fmla="*/ 500195 h 1212516"/>
              <a:gd name="connsiteX0" fmla="*/ 0 w 2965605"/>
              <a:gd name="connsiteY0" fmla="*/ 500195 h 1212516"/>
              <a:gd name="connsiteX1" fmla="*/ 397336 w 2965605"/>
              <a:gd name="connsiteY1" fmla="*/ 239486 h 1212516"/>
              <a:gd name="connsiteX2" fmla="*/ 1194323 w 2965605"/>
              <a:gd name="connsiteY2" fmla="*/ 99834 h 1212516"/>
              <a:gd name="connsiteX3" fmla="*/ 2010767 w 2965605"/>
              <a:gd name="connsiteY3" fmla="*/ 56292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0 w 2965605"/>
              <a:gd name="connsiteY12" fmla="*/ 500195 h 1212516"/>
              <a:gd name="connsiteX0" fmla="*/ 0 w 2965605"/>
              <a:gd name="connsiteY0" fmla="*/ 500195 h 1212516"/>
              <a:gd name="connsiteX1" fmla="*/ 364679 w 2965605"/>
              <a:gd name="connsiteY1" fmla="*/ 97972 h 1212516"/>
              <a:gd name="connsiteX2" fmla="*/ 1194323 w 2965605"/>
              <a:gd name="connsiteY2" fmla="*/ 99834 h 1212516"/>
              <a:gd name="connsiteX3" fmla="*/ 2010767 w 2965605"/>
              <a:gd name="connsiteY3" fmla="*/ 56292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0 w 2965605"/>
              <a:gd name="connsiteY12" fmla="*/ 500195 h 1212516"/>
              <a:gd name="connsiteX0" fmla="*/ 326571 w 2965605"/>
              <a:gd name="connsiteY0" fmla="*/ 478423 h 1212516"/>
              <a:gd name="connsiteX1" fmla="*/ 364679 w 2965605"/>
              <a:gd name="connsiteY1" fmla="*/ 97972 h 1212516"/>
              <a:gd name="connsiteX2" fmla="*/ 1194323 w 2965605"/>
              <a:gd name="connsiteY2" fmla="*/ 99834 h 1212516"/>
              <a:gd name="connsiteX3" fmla="*/ 2010767 w 2965605"/>
              <a:gd name="connsiteY3" fmla="*/ 56292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326571 w 2965605"/>
              <a:gd name="connsiteY12" fmla="*/ 478423 h 1212516"/>
              <a:gd name="connsiteX0" fmla="*/ 163285 w 2965605"/>
              <a:gd name="connsiteY0" fmla="*/ 336909 h 1212516"/>
              <a:gd name="connsiteX1" fmla="*/ 364679 w 2965605"/>
              <a:gd name="connsiteY1" fmla="*/ 97972 h 1212516"/>
              <a:gd name="connsiteX2" fmla="*/ 1194323 w 2965605"/>
              <a:gd name="connsiteY2" fmla="*/ 99834 h 1212516"/>
              <a:gd name="connsiteX3" fmla="*/ 2010767 w 2965605"/>
              <a:gd name="connsiteY3" fmla="*/ 56292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163285 w 2965605"/>
              <a:gd name="connsiteY12" fmla="*/ 336909 h 1212516"/>
              <a:gd name="connsiteX0" fmla="*/ 0 w 2802320"/>
              <a:gd name="connsiteY0" fmla="*/ 336909 h 1212516"/>
              <a:gd name="connsiteX1" fmla="*/ 201394 w 2802320"/>
              <a:gd name="connsiteY1" fmla="*/ 97972 h 1212516"/>
              <a:gd name="connsiteX2" fmla="*/ 1031038 w 2802320"/>
              <a:gd name="connsiteY2" fmla="*/ 99834 h 1212516"/>
              <a:gd name="connsiteX3" fmla="*/ 1847482 w 2802320"/>
              <a:gd name="connsiteY3" fmla="*/ 56292 h 1212516"/>
              <a:gd name="connsiteX4" fmla="*/ 2753327 w 2802320"/>
              <a:gd name="connsiteY4" fmla="*/ 0 h 1212516"/>
              <a:gd name="connsiteX5" fmla="*/ 2802320 w 2802320"/>
              <a:gd name="connsiteY5" fmla="*/ 500195 h 1212516"/>
              <a:gd name="connsiteX6" fmla="*/ 2802320 w 2802320"/>
              <a:gd name="connsiteY6" fmla="*/ 801270 h 1212516"/>
              <a:gd name="connsiteX7" fmla="*/ 2404984 w 2802320"/>
              <a:gd name="connsiteY7" fmla="*/ 1061979 h 1212516"/>
              <a:gd name="connsiteX8" fmla="*/ 1716854 w 2802320"/>
              <a:gd name="connsiteY8" fmla="*/ 1212516 h 1212516"/>
              <a:gd name="connsiteX9" fmla="*/ 922181 w 2802320"/>
              <a:gd name="connsiteY9" fmla="*/ 1212516 h 1212516"/>
              <a:gd name="connsiteX10" fmla="*/ 234051 w 2802320"/>
              <a:gd name="connsiteY10" fmla="*/ 1061979 h 1212516"/>
              <a:gd name="connsiteX11" fmla="*/ 0 w 2802320"/>
              <a:gd name="connsiteY11" fmla="*/ 779499 h 1212516"/>
              <a:gd name="connsiteX12" fmla="*/ 0 w 2802320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107238 w 2987377"/>
              <a:gd name="connsiteY9" fmla="*/ 1212516 h 1212516"/>
              <a:gd name="connsiteX10" fmla="*/ 419108 w 2987377"/>
              <a:gd name="connsiteY10" fmla="*/ 1061979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107238 w 2987377"/>
              <a:gd name="connsiteY9" fmla="*/ 1212516 h 1212516"/>
              <a:gd name="connsiteX10" fmla="*/ 288480 w 2987377"/>
              <a:gd name="connsiteY10" fmla="*/ 1138179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107238 w 2987377"/>
              <a:gd name="connsiteY9" fmla="*/ 1212516 h 1212516"/>
              <a:gd name="connsiteX10" fmla="*/ 288480 w 2987377"/>
              <a:gd name="connsiteY10" fmla="*/ 1138179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205210 w 2987377"/>
              <a:gd name="connsiteY9" fmla="*/ 690002 h 1212516"/>
              <a:gd name="connsiteX10" fmla="*/ 288480 w 2987377"/>
              <a:gd name="connsiteY10" fmla="*/ 1138179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335838 w 2987377"/>
              <a:gd name="connsiteY9" fmla="*/ 461402 h 1212516"/>
              <a:gd name="connsiteX10" fmla="*/ 288480 w 2987377"/>
              <a:gd name="connsiteY10" fmla="*/ 1138179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314067 w 2987377"/>
              <a:gd name="connsiteY9" fmla="*/ 809745 h 1212516"/>
              <a:gd name="connsiteX10" fmla="*/ 288480 w 2987377"/>
              <a:gd name="connsiteY10" fmla="*/ 1138179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314067 w 2987377"/>
              <a:gd name="connsiteY9" fmla="*/ 809745 h 1212516"/>
              <a:gd name="connsiteX10" fmla="*/ 397337 w 2987377"/>
              <a:gd name="connsiteY10" fmla="*/ 1149065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149065"/>
              <a:gd name="connsiteX1" fmla="*/ 386451 w 2987377"/>
              <a:gd name="connsiteY1" fmla="*/ 97972 h 1149065"/>
              <a:gd name="connsiteX2" fmla="*/ 1216095 w 2987377"/>
              <a:gd name="connsiteY2" fmla="*/ 99834 h 1149065"/>
              <a:gd name="connsiteX3" fmla="*/ 2032539 w 2987377"/>
              <a:gd name="connsiteY3" fmla="*/ 56292 h 1149065"/>
              <a:gd name="connsiteX4" fmla="*/ 2938384 w 2987377"/>
              <a:gd name="connsiteY4" fmla="*/ 0 h 1149065"/>
              <a:gd name="connsiteX5" fmla="*/ 2987377 w 2987377"/>
              <a:gd name="connsiteY5" fmla="*/ 500195 h 1149065"/>
              <a:gd name="connsiteX6" fmla="*/ 2987377 w 2987377"/>
              <a:gd name="connsiteY6" fmla="*/ 801270 h 1149065"/>
              <a:gd name="connsiteX7" fmla="*/ 2590041 w 2987377"/>
              <a:gd name="connsiteY7" fmla="*/ 1061979 h 1149065"/>
              <a:gd name="connsiteX8" fmla="*/ 2206711 w 2987377"/>
              <a:gd name="connsiteY8" fmla="*/ 809745 h 1149065"/>
              <a:gd name="connsiteX9" fmla="*/ 1314067 w 2987377"/>
              <a:gd name="connsiteY9" fmla="*/ 809745 h 1149065"/>
              <a:gd name="connsiteX10" fmla="*/ 397337 w 2987377"/>
              <a:gd name="connsiteY10" fmla="*/ 1149065 h 1149065"/>
              <a:gd name="connsiteX11" fmla="*/ 0 w 2987377"/>
              <a:gd name="connsiteY11" fmla="*/ 725070 h 1149065"/>
              <a:gd name="connsiteX12" fmla="*/ 185057 w 2987377"/>
              <a:gd name="connsiteY12" fmla="*/ 336909 h 1149065"/>
              <a:gd name="connsiteX0" fmla="*/ 185057 w 2987377"/>
              <a:gd name="connsiteY0" fmla="*/ 336909 h 1149065"/>
              <a:gd name="connsiteX1" fmla="*/ 386451 w 2987377"/>
              <a:gd name="connsiteY1" fmla="*/ 97972 h 1149065"/>
              <a:gd name="connsiteX2" fmla="*/ 1216095 w 2987377"/>
              <a:gd name="connsiteY2" fmla="*/ 99834 h 1149065"/>
              <a:gd name="connsiteX3" fmla="*/ 2032539 w 2987377"/>
              <a:gd name="connsiteY3" fmla="*/ 56292 h 1149065"/>
              <a:gd name="connsiteX4" fmla="*/ 2938384 w 2987377"/>
              <a:gd name="connsiteY4" fmla="*/ 0 h 1149065"/>
              <a:gd name="connsiteX5" fmla="*/ 2987377 w 2987377"/>
              <a:gd name="connsiteY5" fmla="*/ 500195 h 1149065"/>
              <a:gd name="connsiteX6" fmla="*/ 2987377 w 2987377"/>
              <a:gd name="connsiteY6" fmla="*/ 801270 h 1149065"/>
              <a:gd name="connsiteX7" fmla="*/ 2611813 w 2987377"/>
              <a:gd name="connsiteY7" fmla="*/ 757179 h 1149065"/>
              <a:gd name="connsiteX8" fmla="*/ 2206711 w 2987377"/>
              <a:gd name="connsiteY8" fmla="*/ 809745 h 1149065"/>
              <a:gd name="connsiteX9" fmla="*/ 1314067 w 2987377"/>
              <a:gd name="connsiteY9" fmla="*/ 809745 h 1149065"/>
              <a:gd name="connsiteX10" fmla="*/ 397337 w 2987377"/>
              <a:gd name="connsiteY10" fmla="*/ 1149065 h 1149065"/>
              <a:gd name="connsiteX11" fmla="*/ 0 w 2987377"/>
              <a:gd name="connsiteY11" fmla="*/ 725070 h 1149065"/>
              <a:gd name="connsiteX12" fmla="*/ 185057 w 2987377"/>
              <a:gd name="connsiteY12" fmla="*/ 336909 h 1149065"/>
              <a:gd name="connsiteX0" fmla="*/ 185057 w 2987377"/>
              <a:gd name="connsiteY0" fmla="*/ 336909 h 1149065"/>
              <a:gd name="connsiteX1" fmla="*/ 386451 w 2987377"/>
              <a:gd name="connsiteY1" fmla="*/ 97972 h 1149065"/>
              <a:gd name="connsiteX2" fmla="*/ 1216095 w 2987377"/>
              <a:gd name="connsiteY2" fmla="*/ 99834 h 1149065"/>
              <a:gd name="connsiteX3" fmla="*/ 2032539 w 2987377"/>
              <a:gd name="connsiteY3" fmla="*/ 56292 h 1149065"/>
              <a:gd name="connsiteX4" fmla="*/ 2938384 w 2987377"/>
              <a:gd name="connsiteY4" fmla="*/ 0 h 1149065"/>
              <a:gd name="connsiteX5" fmla="*/ 2987377 w 2987377"/>
              <a:gd name="connsiteY5" fmla="*/ 500195 h 1149065"/>
              <a:gd name="connsiteX6" fmla="*/ 2813205 w 2987377"/>
              <a:gd name="connsiteY6" fmla="*/ 550899 h 1149065"/>
              <a:gd name="connsiteX7" fmla="*/ 2611813 w 2987377"/>
              <a:gd name="connsiteY7" fmla="*/ 757179 h 1149065"/>
              <a:gd name="connsiteX8" fmla="*/ 2206711 w 2987377"/>
              <a:gd name="connsiteY8" fmla="*/ 809745 h 1149065"/>
              <a:gd name="connsiteX9" fmla="*/ 1314067 w 2987377"/>
              <a:gd name="connsiteY9" fmla="*/ 809745 h 1149065"/>
              <a:gd name="connsiteX10" fmla="*/ 397337 w 2987377"/>
              <a:gd name="connsiteY10" fmla="*/ 1149065 h 1149065"/>
              <a:gd name="connsiteX11" fmla="*/ 0 w 2987377"/>
              <a:gd name="connsiteY11" fmla="*/ 725070 h 1149065"/>
              <a:gd name="connsiteX12" fmla="*/ 185057 w 2987377"/>
              <a:gd name="connsiteY12" fmla="*/ 336909 h 1149065"/>
              <a:gd name="connsiteX0" fmla="*/ 185057 w 2938384"/>
              <a:gd name="connsiteY0" fmla="*/ 336909 h 1149065"/>
              <a:gd name="connsiteX1" fmla="*/ 386451 w 2938384"/>
              <a:gd name="connsiteY1" fmla="*/ 97972 h 1149065"/>
              <a:gd name="connsiteX2" fmla="*/ 1216095 w 2938384"/>
              <a:gd name="connsiteY2" fmla="*/ 99834 h 1149065"/>
              <a:gd name="connsiteX3" fmla="*/ 2032539 w 2938384"/>
              <a:gd name="connsiteY3" fmla="*/ 56292 h 1149065"/>
              <a:gd name="connsiteX4" fmla="*/ 2938384 w 2938384"/>
              <a:gd name="connsiteY4" fmla="*/ 0 h 1149065"/>
              <a:gd name="connsiteX5" fmla="*/ 2911177 w 2938384"/>
              <a:gd name="connsiteY5" fmla="*/ 391338 h 1149065"/>
              <a:gd name="connsiteX6" fmla="*/ 2813205 w 2938384"/>
              <a:gd name="connsiteY6" fmla="*/ 550899 h 1149065"/>
              <a:gd name="connsiteX7" fmla="*/ 2611813 w 2938384"/>
              <a:gd name="connsiteY7" fmla="*/ 757179 h 1149065"/>
              <a:gd name="connsiteX8" fmla="*/ 2206711 w 2938384"/>
              <a:gd name="connsiteY8" fmla="*/ 809745 h 1149065"/>
              <a:gd name="connsiteX9" fmla="*/ 1314067 w 2938384"/>
              <a:gd name="connsiteY9" fmla="*/ 809745 h 1149065"/>
              <a:gd name="connsiteX10" fmla="*/ 397337 w 2938384"/>
              <a:gd name="connsiteY10" fmla="*/ 1149065 h 1149065"/>
              <a:gd name="connsiteX11" fmla="*/ 0 w 2938384"/>
              <a:gd name="connsiteY11" fmla="*/ 725070 h 1149065"/>
              <a:gd name="connsiteX12" fmla="*/ 185057 w 2938384"/>
              <a:gd name="connsiteY12" fmla="*/ 336909 h 1149065"/>
              <a:gd name="connsiteX0" fmla="*/ 185057 w 3030920"/>
              <a:gd name="connsiteY0" fmla="*/ 336909 h 1149065"/>
              <a:gd name="connsiteX1" fmla="*/ 386451 w 3030920"/>
              <a:gd name="connsiteY1" fmla="*/ 97972 h 1149065"/>
              <a:gd name="connsiteX2" fmla="*/ 1216095 w 3030920"/>
              <a:gd name="connsiteY2" fmla="*/ 99834 h 1149065"/>
              <a:gd name="connsiteX3" fmla="*/ 2032539 w 3030920"/>
              <a:gd name="connsiteY3" fmla="*/ 56292 h 1149065"/>
              <a:gd name="connsiteX4" fmla="*/ 2938384 w 3030920"/>
              <a:gd name="connsiteY4" fmla="*/ 0 h 1149065"/>
              <a:gd name="connsiteX5" fmla="*/ 3030920 w 3030920"/>
              <a:gd name="connsiteY5" fmla="*/ 347795 h 1149065"/>
              <a:gd name="connsiteX6" fmla="*/ 2813205 w 3030920"/>
              <a:gd name="connsiteY6" fmla="*/ 550899 h 1149065"/>
              <a:gd name="connsiteX7" fmla="*/ 2611813 w 3030920"/>
              <a:gd name="connsiteY7" fmla="*/ 757179 h 1149065"/>
              <a:gd name="connsiteX8" fmla="*/ 2206711 w 3030920"/>
              <a:gd name="connsiteY8" fmla="*/ 809745 h 1149065"/>
              <a:gd name="connsiteX9" fmla="*/ 1314067 w 3030920"/>
              <a:gd name="connsiteY9" fmla="*/ 809745 h 1149065"/>
              <a:gd name="connsiteX10" fmla="*/ 397337 w 3030920"/>
              <a:gd name="connsiteY10" fmla="*/ 1149065 h 1149065"/>
              <a:gd name="connsiteX11" fmla="*/ 0 w 3030920"/>
              <a:gd name="connsiteY11" fmla="*/ 725070 h 1149065"/>
              <a:gd name="connsiteX12" fmla="*/ 185057 w 3030920"/>
              <a:gd name="connsiteY12" fmla="*/ 336909 h 1149065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21653 w 3030920"/>
              <a:gd name="connsiteY3" fmla="*/ 197805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21605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21605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21605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21605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21605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611813 w 3030920"/>
              <a:gd name="connsiteY7" fmla="*/ 816746 h 1208632"/>
              <a:gd name="connsiteX8" fmla="*/ 2206711 w 3030920"/>
              <a:gd name="connsiteY8" fmla="*/ 869312 h 1208632"/>
              <a:gd name="connsiteX9" fmla="*/ 1314067 w 3030920"/>
              <a:gd name="connsiteY9" fmla="*/ 869312 h 1208632"/>
              <a:gd name="connsiteX10" fmla="*/ 397337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206711 w 3030920"/>
              <a:gd name="connsiteY8" fmla="*/ 869312 h 1208632"/>
              <a:gd name="connsiteX9" fmla="*/ 1314067 w 3030920"/>
              <a:gd name="connsiteY9" fmla="*/ 869312 h 1208632"/>
              <a:gd name="connsiteX10" fmla="*/ 397337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206711 w 3030920"/>
              <a:gd name="connsiteY8" fmla="*/ 706026 h 1208632"/>
              <a:gd name="connsiteX9" fmla="*/ 1314067 w 3030920"/>
              <a:gd name="connsiteY9" fmla="*/ 869312 h 1208632"/>
              <a:gd name="connsiteX10" fmla="*/ 397337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141397 w 3030920"/>
              <a:gd name="connsiteY8" fmla="*/ 891083 h 1208632"/>
              <a:gd name="connsiteX9" fmla="*/ 1314067 w 3030920"/>
              <a:gd name="connsiteY9" fmla="*/ 869312 h 1208632"/>
              <a:gd name="connsiteX10" fmla="*/ 397337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141397 w 3030920"/>
              <a:gd name="connsiteY8" fmla="*/ 891083 h 1208632"/>
              <a:gd name="connsiteX9" fmla="*/ 1314067 w 3030920"/>
              <a:gd name="connsiteY9" fmla="*/ 869312 h 1208632"/>
              <a:gd name="connsiteX10" fmla="*/ 397337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141397 w 3030920"/>
              <a:gd name="connsiteY8" fmla="*/ 891083 h 1208632"/>
              <a:gd name="connsiteX9" fmla="*/ 1314067 w 3030920"/>
              <a:gd name="connsiteY9" fmla="*/ 869312 h 1208632"/>
              <a:gd name="connsiteX10" fmla="*/ 397337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141397 w 3030920"/>
              <a:gd name="connsiteY8" fmla="*/ 891083 h 1208632"/>
              <a:gd name="connsiteX9" fmla="*/ 1314067 w 3030920"/>
              <a:gd name="connsiteY9" fmla="*/ 869312 h 1208632"/>
              <a:gd name="connsiteX10" fmla="*/ 375565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141397 w 3030920"/>
              <a:gd name="connsiteY8" fmla="*/ 891083 h 1208632"/>
              <a:gd name="connsiteX9" fmla="*/ 1314067 w 3030920"/>
              <a:gd name="connsiteY9" fmla="*/ 869312 h 1208632"/>
              <a:gd name="connsiteX10" fmla="*/ 375565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141397 w 3030920"/>
              <a:gd name="connsiteY8" fmla="*/ 891083 h 1208632"/>
              <a:gd name="connsiteX9" fmla="*/ 1314067 w 3030920"/>
              <a:gd name="connsiteY9" fmla="*/ 869312 h 1208632"/>
              <a:gd name="connsiteX10" fmla="*/ 375565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65314 w 2911177"/>
              <a:gd name="connsiteY0" fmla="*/ 396476 h 1208632"/>
              <a:gd name="connsiteX1" fmla="*/ 266708 w 2911177"/>
              <a:gd name="connsiteY1" fmla="*/ 157539 h 1208632"/>
              <a:gd name="connsiteX2" fmla="*/ 1096352 w 2911177"/>
              <a:gd name="connsiteY2" fmla="*/ 159401 h 1208632"/>
              <a:gd name="connsiteX3" fmla="*/ 1912796 w 2911177"/>
              <a:gd name="connsiteY3" fmla="*/ 126744 h 1208632"/>
              <a:gd name="connsiteX4" fmla="*/ 2818641 w 2911177"/>
              <a:gd name="connsiteY4" fmla="*/ 5139 h 1208632"/>
              <a:gd name="connsiteX5" fmla="*/ 2911177 w 2911177"/>
              <a:gd name="connsiteY5" fmla="*/ 407362 h 1208632"/>
              <a:gd name="connsiteX6" fmla="*/ 2693462 w 2911177"/>
              <a:gd name="connsiteY6" fmla="*/ 610466 h 1208632"/>
              <a:gd name="connsiteX7" fmla="*/ 2470299 w 2911177"/>
              <a:gd name="connsiteY7" fmla="*/ 740546 h 1208632"/>
              <a:gd name="connsiteX8" fmla="*/ 2021654 w 2911177"/>
              <a:gd name="connsiteY8" fmla="*/ 891083 h 1208632"/>
              <a:gd name="connsiteX9" fmla="*/ 1194324 w 2911177"/>
              <a:gd name="connsiteY9" fmla="*/ 869312 h 1208632"/>
              <a:gd name="connsiteX10" fmla="*/ 255822 w 2911177"/>
              <a:gd name="connsiteY10" fmla="*/ 1208632 h 1208632"/>
              <a:gd name="connsiteX11" fmla="*/ 0 w 2911177"/>
              <a:gd name="connsiteY11" fmla="*/ 773751 h 1208632"/>
              <a:gd name="connsiteX12" fmla="*/ 65314 w 2911177"/>
              <a:gd name="connsiteY12" fmla="*/ 396476 h 1208632"/>
              <a:gd name="connsiteX0" fmla="*/ 163285 w 3009148"/>
              <a:gd name="connsiteY0" fmla="*/ 396476 h 1208632"/>
              <a:gd name="connsiteX1" fmla="*/ 364679 w 3009148"/>
              <a:gd name="connsiteY1" fmla="*/ 157539 h 1208632"/>
              <a:gd name="connsiteX2" fmla="*/ 1194323 w 3009148"/>
              <a:gd name="connsiteY2" fmla="*/ 159401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63285 w 3009148"/>
              <a:gd name="connsiteY12" fmla="*/ 396476 h 1208632"/>
              <a:gd name="connsiteX0" fmla="*/ 163285 w 3009148"/>
              <a:gd name="connsiteY0" fmla="*/ 396476 h 1208632"/>
              <a:gd name="connsiteX1" fmla="*/ 364679 w 3009148"/>
              <a:gd name="connsiteY1" fmla="*/ 157539 h 1208632"/>
              <a:gd name="connsiteX2" fmla="*/ 1194323 w 3009148"/>
              <a:gd name="connsiteY2" fmla="*/ 159401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63285 w 3009148"/>
              <a:gd name="connsiteY12" fmla="*/ 396476 h 1208632"/>
              <a:gd name="connsiteX0" fmla="*/ 163285 w 3009148"/>
              <a:gd name="connsiteY0" fmla="*/ 396476 h 1208632"/>
              <a:gd name="connsiteX1" fmla="*/ 364679 w 3009148"/>
              <a:gd name="connsiteY1" fmla="*/ 157539 h 1208632"/>
              <a:gd name="connsiteX2" fmla="*/ 1194323 w 3009148"/>
              <a:gd name="connsiteY2" fmla="*/ 159401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63285 w 3009148"/>
              <a:gd name="connsiteY12" fmla="*/ 396476 h 1208632"/>
              <a:gd name="connsiteX0" fmla="*/ 272142 w 3009148"/>
              <a:gd name="connsiteY0" fmla="*/ 494448 h 1208632"/>
              <a:gd name="connsiteX1" fmla="*/ 364679 w 3009148"/>
              <a:gd name="connsiteY1" fmla="*/ 157539 h 1208632"/>
              <a:gd name="connsiteX2" fmla="*/ 1194323 w 3009148"/>
              <a:gd name="connsiteY2" fmla="*/ 159401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272142 w 3009148"/>
              <a:gd name="connsiteY12" fmla="*/ 494448 h 1208632"/>
              <a:gd name="connsiteX0" fmla="*/ 185056 w 3009148"/>
              <a:gd name="connsiteY0" fmla="*/ 461791 h 1208632"/>
              <a:gd name="connsiteX1" fmla="*/ 364679 w 3009148"/>
              <a:gd name="connsiteY1" fmla="*/ 157539 h 1208632"/>
              <a:gd name="connsiteX2" fmla="*/ 1194323 w 3009148"/>
              <a:gd name="connsiteY2" fmla="*/ 159401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85056 w 3009148"/>
              <a:gd name="connsiteY12" fmla="*/ 461791 h 1208632"/>
              <a:gd name="connsiteX0" fmla="*/ 185056 w 3009148"/>
              <a:gd name="connsiteY0" fmla="*/ 461791 h 1208632"/>
              <a:gd name="connsiteX1" fmla="*/ 364679 w 3009148"/>
              <a:gd name="connsiteY1" fmla="*/ 157539 h 1208632"/>
              <a:gd name="connsiteX2" fmla="*/ 1194323 w 3009148"/>
              <a:gd name="connsiteY2" fmla="*/ 159401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85056 w 3009148"/>
              <a:gd name="connsiteY12" fmla="*/ 461791 h 1208632"/>
              <a:gd name="connsiteX0" fmla="*/ 185056 w 3009148"/>
              <a:gd name="connsiteY0" fmla="*/ 461791 h 1208632"/>
              <a:gd name="connsiteX1" fmla="*/ 364679 w 3009148"/>
              <a:gd name="connsiteY1" fmla="*/ 157539 h 1208632"/>
              <a:gd name="connsiteX2" fmla="*/ 1205209 w 3009148"/>
              <a:gd name="connsiteY2" fmla="*/ 333572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85056 w 3009148"/>
              <a:gd name="connsiteY12" fmla="*/ 461791 h 1208632"/>
              <a:gd name="connsiteX0" fmla="*/ 185056 w 3009148"/>
              <a:gd name="connsiteY0" fmla="*/ 461791 h 1208632"/>
              <a:gd name="connsiteX1" fmla="*/ 364679 w 3009148"/>
              <a:gd name="connsiteY1" fmla="*/ 157539 h 1208632"/>
              <a:gd name="connsiteX2" fmla="*/ 1205209 w 3009148"/>
              <a:gd name="connsiteY2" fmla="*/ 170286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85056 w 3009148"/>
              <a:gd name="connsiteY12" fmla="*/ 461791 h 1208632"/>
              <a:gd name="connsiteX0" fmla="*/ 185056 w 3009148"/>
              <a:gd name="connsiteY0" fmla="*/ 460230 h 1207071"/>
              <a:gd name="connsiteX1" fmla="*/ 364679 w 3009148"/>
              <a:gd name="connsiteY1" fmla="*/ 155978 h 1207071"/>
              <a:gd name="connsiteX2" fmla="*/ 1205209 w 3009148"/>
              <a:gd name="connsiteY2" fmla="*/ 168725 h 1207071"/>
              <a:gd name="connsiteX3" fmla="*/ 1999882 w 3009148"/>
              <a:gd name="connsiteY3" fmla="*/ 223155 h 1207071"/>
              <a:gd name="connsiteX4" fmla="*/ 2916612 w 3009148"/>
              <a:gd name="connsiteY4" fmla="*/ 3578 h 1207071"/>
              <a:gd name="connsiteX5" fmla="*/ 3009148 w 3009148"/>
              <a:gd name="connsiteY5" fmla="*/ 405801 h 1207071"/>
              <a:gd name="connsiteX6" fmla="*/ 2791433 w 3009148"/>
              <a:gd name="connsiteY6" fmla="*/ 608905 h 1207071"/>
              <a:gd name="connsiteX7" fmla="*/ 2568270 w 3009148"/>
              <a:gd name="connsiteY7" fmla="*/ 738985 h 1207071"/>
              <a:gd name="connsiteX8" fmla="*/ 2119625 w 3009148"/>
              <a:gd name="connsiteY8" fmla="*/ 889522 h 1207071"/>
              <a:gd name="connsiteX9" fmla="*/ 1292295 w 3009148"/>
              <a:gd name="connsiteY9" fmla="*/ 867751 h 1207071"/>
              <a:gd name="connsiteX10" fmla="*/ 353793 w 3009148"/>
              <a:gd name="connsiteY10" fmla="*/ 1207071 h 1207071"/>
              <a:gd name="connsiteX11" fmla="*/ 0 w 3009148"/>
              <a:gd name="connsiteY11" fmla="*/ 761304 h 1207071"/>
              <a:gd name="connsiteX12" fmla="*/ 185056 w 3009148"/>
              <a:gd name="connsiteY12" fmla="*/ 460230 h 1207071"/>
              <a:gd name="connsiteX0" fmla="*/ 185056 w 3009148"/>
              <a:gd name="connsiteY0" fmla="*/ 461553 h 1208394"/>
              <a:gd name="connsiteX1" fmla="*/ 364679 w 3009148"/>
              <a:gd name="connsiteY1" fmla="*/ 157301 h 1208394"/>
              <a:gd name="connsiteX2" fmla="*/ 1205209 w 3009148"/>
              <a:gd name="connsiteY2" fmla="*/ 170048 h 1208394"/>
              <a:gd name="connsiteX3" fmla="*/ 1999882 w 3009148"/>
              <a:gd name="connsiteY3" fmla="*/ 137392 h 1208394"/>
              <a:gd name="connsiteX4" fmla="*/ 2916612 w 3009148"/>
              <a:gd name="connsiteY4" fmla="*/ 4901 h 1208394"/>
              <a:gd name="connsiteX5" fmla="*/ 3009148 w 3009148"/>
              <a:gd name="connsiteY5" fmla="*/ 407124 h 1208394"/>
              <a:gd name="connsiteX6" fmla="*/ 2791433 w 3009148"/>
              <a:gd name="connsiteY6" fmla="*/ 610228 h 1208394"/>
              <a:gd name="connsiteX7" fmla="*/ 2568270 w 3009148"/>
              <a:gd name="connsiteY7" fmla="*/ 740308 h 1208394"/>
              <a:gd name="connsiteX8" fmla="*/ 2119625 w 3009148"/>
              <a:gd name="connsiteY8" fmla="*/ 890845 h 1208394"/>
              <a:gd name="connsiteX9" fmla="*/ 1292295 w 3009148"/>
              <a:gd name="connsiteY9" fmla="*/ 869074 h 1208394"/>
              <a:gd name="connsiteX10" fmla="*/ 353793 w 3009148"/>
              <a:gd name="connsiteY10" fmla="*/ 1208394 h 1208394"/>
              <a:gd name="connsiteX11" fmla="*/ 0 w 3009148"/>
              <a:gd name="connsiteY11" fmla="*/ 762627 h 1208394"/>
              <a:gd name="connsiteX12" fmla="*/ 185056 w 3009148"/>
              <a:gd name="connsiteY12" fmla="*/ 461553 h 1208394"/>
              <a:gd name="connsiteX0" fmla="*/ 185056 w 3009148"/>
              <a:gd name="connsiteY0" fmla="*/ 461553 h 1208394"/>
              <a:gd name="connsiteX1" fmla="*/ 364679 w 3009148"/>
              <a:gd name="connsiteY1" fmla="*/ 157301 h 1208394"/>
              <a:gd name="connsiteX2" fmla="*/ 1205209 w 3009148"/>
              <a:gd name="connsiteY2" fmla="*/ 170048 h 1208394"/>
              <a:gd name="connsiteX3" fmla="*/ 1999882 w 3009148"/>
              <a:gd name="connsiteY3" fmla="*/ 137392 h 1208394"/>
              <a:gd name="connsiteX4" fmla="*/ 2916612 w 3009148"/>
              <a:gd name="connsiteY4" fmla="*/ 4901 h 1208394"/>
              <a:gd name="connsiteX5" fmla="*/ 3009148 w 3009148"/>
              <a:gd name="connsiteY5" fmla="*/ 407124 h 1208394"/>
              <a:gd name="connsiteX6" fmla="*/ 2791433 w 3009148"/>
              <a:gd name="connsiteY6" fmla="*/ 610228 h 1208394"/>
              <a:gd name="connsiteX7" fmla="*/ 2568270 w 3009148"/>
              <a:gd name="connsiteY7" fmla="*/ 740308 h 1208394"/>
              <a:gd name="connsiteX8" fmla="*/ 2119625 w 3009148"/>
              <a:gd name="connsiteY8" fmla="*/ 890845 h 1208394"/>
              <a:gd name="connsiteX9" fmla="*/ 1292295 w 3009148"/>
              <a:gd name="connsiteY9" fmla="*/ 869074 h 1208394"/>
              <a:gd name="connsiteX10" fmla="*/ 353793 w 3009148"/>
              <a:gd name="connsiteY10" fmla="*/ 1208394 h 1208394"/>
              <a:gd name="connsiteX11" fmla="*/ 0 w 3009148"/>
              <a:gd name="connsiteY11" fmla="*/ 762627 h 1208394"/>
              <a:gd name="connsiteX12" fmla="*/ 185056 w 3009148"/>
              <a:gd name="connsiteY12" fmla="*/ 461553 h 1208394"/>
              <a:gd name="connsiteX0" fmla="*/ 185056 w 3030142"/>
              <a:gd name="connsiteY0" fmla="*/ 461553 h 1208394"/>
              <a:gd name="connsiteX1" fmla="*/ 364679 w 3030142"/>
              <a:gd name="connsiteY1" fmla="*/ 157301 h 1208394"/>
              <a:gd name="connsiteX2" fmla="*/ 1205209 w 3030142"/>
              <a:gd name="connsiteY2" fmla="*/ 170048 h 1208394"/>
              <a:gd name="connsiteX3" fmla="*/ 1999882 w 3030142"/>
              <a:gd name="connsiteY3" fmla="*/ 137392 h 1208394"/>
              <a:gd name="connsiteX4" fmla="*/ 2916612 w 3030142"/>
              <a:gd name="connsiteY4" fmla="*/ 4901 h 1208394"/>
              <a:gd name="connsiteX5" fmla="*/ 3009148 w 3030142"/>
              <a:gd name="connsiteY5" fmla="*/ 407124 h 1208394"/>
              <a:gd name="connsiteX6" fmla="*/ 2791433 w 3030142"/>
              <a:gd name="connsiteY6" fmla="*/ 610228 h 1208394"/>
              <a:gd name="connsiteX7" fmla="*/ 2568270 w 3030142"/>
              <a:gd name="connsiteY7" fmla="*/ 740308 h 1208394"/>
              <a:gd name="connsiteX8" fmla="*/ 2119625 w 3030142"/>
              <a:gd name="connsiteY8" fmla="*/ 890845 h 1208394"/>
              <a:gd name="connsiteX9" fmla="*/ 1292295 w 3030142"/>
              <a:gd name="connsiteY9" fmla="*/ 869074 h 1208394"/>
              <a:gd name="connsiteX10" fmla="*/ 353793 w 3030142"/>
              <a:gd name="connsiteY10" fmla="*/ 1208394 h 1208394"/>
              <a:gd name="connsiteX11" fmla="*/ 0 w 3030142"/>
              <a:gd name="connsiteY11" fmla="*/ 762627 h 1208394"/>
              <a:gd name="connsiteX12" fmla="*/ 185056 w 3030142"/>
              <a:gd name="connsiteY12" fmla="*/ 461553 h 1208394"/>
              <a:gd name="connsiteX0" fmla="*/ 185056 w 3020905"/>
              <a:gd name="connsiteY0" fmla="*/ 461553 h 1208394"/>
              <a:gd name="connsiteX1" fmla="*/ 364679 w 3020905"/>
              <a:gd name="connsiteY1" fmla="*/ 157301 h 1208394"/>
              <a:gd name="connsiteX2" fmla="*/ 1205209 w 3020905"/>
              <a:gd name="connsiteY2" fmla="*/ 170048 h 1208394"/>
              <a:gd name="connsiteX3" fmla="*/ 1999882 w 3020905"/>
              <a:gd name="connsiteY3" fmla="*/ 137392 h 1208394"/>
              <a:gd name="connsiteX4" fmla="*/ 2916612 w 3020905"/>
              <a:gd name="connsiteY4" fmla="*/ 4901 h 1208394"/>
              <a:gd name="connsiteX5" fmla="*/ 3009148 w 3020905"/>
              <a:gd name="connsiteY5" fmla="*/ 407124 h 1208394"/>
              <a:gd name="connsiteX6" fmla="*/ 2791433 w 3020905"/>
              <a:gd name="connsiteY6" fmla="*/ 610228 h 1208394"/>
              <a:gd name="connsiteX7" fmla="*/ 2568270 w 3020905"/>
              <a:gd name="connsiteY7" fmla="*/ 740308 h 1208394"/>
              <a:gd name="connsiteX8" fmla="*/ 2119625 w 3020905"/>
              <a:gd name="connsiteY8" fmla="*/ 890845 h 1208394"/>
              <a:gd name="connsiteX9" fmla="*/ 1292295 w 3020905"/>
              <a:gd name="connsiteY9" fmla="*/ 869074 h 1208394"/>
              <a:gd name="connsiteX10" fmla="*/ 353793 w 3020905"/>
              <a:gd name="connsiteY10" fmla="*/ 1208394 h 1208394"/>
              <a:gd name="connsiteX11" fmla="*/ 0 w 3020905"/>
              <a:gd name="connsiteY11" fmla="*/ 762627 h 1208394"/>
              <a:gd name="connsiteX12" fmla="*/ 185056 w 3020905"/>
              <a:gd name="connsiteY12" fmla="*/ 461553 h 1208394"/>
              <a:gd name="connsiteX0" fmla="*/ 185056 w 3020905"/>
              <a:gd name="connsiteY0" fmla="*/ 461553 h 1208394"/>
              <a:gd name="connsiteX1" fmla="*/ 364679 w 3020905"/>
              <a:gd name="connsiteY1" fmla="*/ 157301 h 1208394"/>
              <a:gd name="connsiteX2" fmla="*/ 1205209 w 3020905"/>
              <a:gd name="connsiteY2" fmla="*/ 170048 h 1208394"/>
              <a:gd name="connsiteX3" fmla="*/ 1999882 w 3020905"/>
              <a:gd name="connsiteY3" fmla="*/ 137392 h 1208394"/>
              <a:gd name="connsiteX4" fmla="*/ 2916612 w 3020905"/>
              <a:gd name="connsiteY4" fmla="*/ 4901 h 1208394"/>
              <a:gd name="connsiteX5" fmla="*/ 3009148 w 3020905"/>
              <a:gd name="connsiteY5" fmla="*/ 407124 h 1208394"/>
              <a:gd name="connsiteX6" fmla="*/ 2791433 w 3020905"/>
              <a:gd name="connsiteY6" fmla="*/ 610228 h 1208394"/>
              <a:gd name="connsiteX7" fmla="*/ 2568270 w 3020905"/>
              <a:gd name="connsiteY7" fmla="*/ 740308 h 1208394"/>
              <a:gd name="connsiteX8" fmla="*/ 2119625 w 3020905"/>
              <a:gd name="connsiteY8" fmla="*/ 890845 h 1208394"/>
              <a:gd name="connsiteX9" fmla="*/ 1292295 w 3020905"/>
              <a:gd name="connsiteY9" fmla="*/ 869074 h 1208394"/>
              <a:gd name="connsiteX10" fmla="*/ 353793 w 3020905"/>
              <a:gd name="connsiteY10" fmla="*/ 1208394 h 1208394"/>
              <a:gd name="connsiteX11" fmla="*/ 0 w 3020905"/>
              <a:gd name="connsiteY11" fmla="*/ 762627 h 1208394"/>
              <a:gd name="connsiteX12" fmla="*/ 185056 w 3020905"/>
              <a:gd name="connsiteY12" fmla="*/ 461553 h 1208394"/>
              <a:gd name="connsiteX0" fmla="*/ 185056 w 3020905"/>
              <a:gd name="connsiteY0" fmla="*/ 461553 h 1208394"/>
              <a:gd name="connsiteX1" fmla="*/ 364679 w 3020905"/>
              <a:gd name="connsiteY1" fmla="*/ 157301 h 1208394"/>
              <a:gd name="connsiteX2" fmla="*/ 1205209 w 3020905"/>
              <a:gd name="connsiteY2" fmla="*/ 170048 h 1208394"/>
              <a:gd name="connsiteX3" fmla="*/ 1999882 w 3020905"/>
              <a:gd name="connsiteY3" fmla="*/ 137392 h 1208394"/>
              <a:gd name="connsiteX4" fmla="*/ 2916612 w 3020905"/>
              <a:gd name="connsiteY4" fmla="*/ 4901 h 1208394"/>
              <a:gd name="connsiteX5" fmla="*/ 3009148 w 3020905"/>
              <a:gd name="connsiteY5" fmla="*/ 407124 h 1208394"/>
              <a:gd name="connsiteX6" fmla="*/ 2791433 w 3020905"/>
              <a:gd name="connsiteY6" fmla="*/ 610228 h 1208394"/>
              <a:gd name="connsiteX7" fmla="*/ 2568270 w 3020905"/>
              <a:gd name="connsiteY7" fmla="*/ 740308 h 1208394"/>
              <a:gd name="connsiteX8" fmla="*/ 2119625 w 3020905"/>
              <a:gd name="connsiteY8" fmla="*/ 890845 h 1208394"/>
              <a:gd name="connsiteX9" fmla="*/ 1292295 w 3020905"/>
              <a:gd name="connsiteY9" fmla="*/ 869074 h 1208394"/>
              <a:gd name="connsiteX10" fmla="*/ 353793 w 3020905"/>
              <a:gd name="connsiteY10" fmla="*/ 1208394 h 1208394"/>
              <a:gd name="connsiteX11" fmla="*/ 0 w 3020905"/>
              <a:gd name="connsiteY11" fmla="*/ 762627 h 1208394"/>
              <a:gd name="connsiteX12" fmla="*/ 185056 w 3020905"/>
              <a:gd name="connsiteY12" fmla="*/ 461553 h 120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0905" h="1208394">
                <a:moveTo>
                  <a:pt x="185056" y="461553"/>
                </a:moveTo>
                <a:cubicBezTo>
                  <a:pt x="201387" y="218621"/>
                  <a:pt x="304805" y="258718"/>
                  <a:pt x="364679" y="157301"/>
                </a:cubicBezTo>
                <a:cubicBezTo>
                  <a:pt x="535999" y="128893"/>
                  <a:pt x="925032" y="165799"/>
                  <a:pt x="1205209" y="170048"/>
                </a:cubicBezTo>
                <a:cubicBezTo>
                  <a:pt x="1477357" y="155534"/>
                  <a:pt x="1673305" y="108363"/>
                  <a:pt x="1999882" y="137392"/>
                </a:cubicBezTo>
                <a:cubicBezTo>
                  <a:pt x="2421573" y="176686"/>
                  <a:pt x="2516692" y="-34393"/>
                  <a:pt x="2916612" y="4901"/>
                </a:cubicBezTo>
                <a:cubicBezTo>
                  <a:pt x="3067199" y="171632"/>
                  <a:pt x="3010959" y="164193"/>
                  <a:pt x="3009148" y="407124"/>
                </a:cubicBezTo>
                <a:cubicBezTo>
                  <a:pt x="2925690" y="529253"/>
                  <a:pt x="2864005" y="542527"/>
                  <a:pt x="2791433" y="610228"/>
                </a:cubicBezTo>
                <a:lnTo>
                  <a:pt x="2568270" y="740308"/>
                </a:lnTo>
                <a:lnTo>
                  <a:pt x="2119625" y="890845"/>
                </a:lnTo>
                <a:cubicBezTo>
                  <a:pt x="1843848" y="883588"/>
                  <a:pt x="1622500" y="756588"/>
                  <a:pt x="1292295" y="869074"/>
                </a:cubicBezTo>
                <a:cubicBezTo>
                  <a:pt x="1019375" y="927752"/>
                  <a:pt x="724685" y="1160601"/>
                  <a:pt x="353793" y="1208394"/>
                </a:cubicBezTo>
                <a:cubicBezTo>
                  <a:pt x="130633" y="1077948"/>
                  <a:pt x="27216" y="991045"/>
                  <a:pt x="0" y="762627"/>
                </a:cubicBezTo>
                <a:cubicBezTo>
                  <a:pt x="54428" y="520754"/>
                  <a:pt x="130628" y="583683"/>
                  <a:pt x="185056" y="461553"/>
                </a:cubicBezTo>
                <a:close/>
              </a:path>
            </a:pathLst>
          </a:custGeom>
          <a:solidFill>
            <a:srgbClr val="00B0F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70" name="Line 78">
            <a:extLst>
              <a:ext uri="{FF2B5EF4-FFF2-40B4-BE49-F238E27FC236}">
                <a16:creationId xmlns:a16="http://schemas.microsoft.com/office/drawing/2014/main" id="{EAFC22A0-8831-379C-EC35-D3F93361AFFD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977356" y="6569673"/>
            <a:ext cx="269875" cy="1588"/>
          </a:xfrm>
          <a:prstGeom prst="line">
            <a:avLst/>
          </a:prstGeom>
          <a:noFill/>
          <a:ln w="3810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15" name="Rectangle 23">
            <a:extLst>
              <a:ext uri="{FF2B5EF4-FFF2-40B4-BE49-F238E27FC236}">
                <a16:creationId xmlns:a16="http://schemas.microsoft.com/office/drawing/2014/main" id="{6F1B0D18-1006-5FA1-DD78-702B5DFAC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693" y="78386"/>
            <a:ext cx="5489575" cy="371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576705E-7438-9B28-8B4B-9CF0D9ABE212}"/>
              </a:ext>
            </a:extLst>
          </p:cNvPr>
          <p:cNvGrpSpPr/>
          <p:nvPr/>
        </p:nvGrpSpPr>
        <p:grpSpPr>
          <a:xfrm>
            <a:off x="329406" y="0"/>
            <a:ext cx="8433594" cy="6986386"/>
            <a:chOff x="343694" y="39491"/>
            <a:chExt cx="8433594" cy="6986386"/>
          </a:xfrm>
        </p:grpSpPr>
        <p:pic>
          <p:nvPicPr>
            <p:cNvPr id="13322" name="Picture 7" descr="IMG_0003">
              <a:extLst>
                <a:ext uri="{FF2B5EF4-FFF2-40B4-BE49-F238E27FC236}">
                  <a16:creationId xmlns:a16="http://schemas.microsoft.com/office/drawing/2014/main" id="{59C66192-134E-E950-B571-CDE0132F5A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542"/>
            <a:stretch>
              <a:fillRect/>
            </a:stretch>
          </p:blipFill>
          <p:spPr bwMode="auto">
            <a:xfrm rot="16200000">
              <a:off x="1472406" y="2513610"/>
              <a:ext cx="3216275" cy="547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3" name="Picture 9" descr="IMG_0002">
              <a:extLst>
                <a:ext uri="{FF2B5EF4-FFF2-40B4-BE49-F238E27FC236}">
                  <a16:creationId xmlns:a16="http://schemas.microsoft.com/office/drawing/2014/main" id="{DD507496-AF70-3937-E579-63FFF45523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708" t="23324" r="-2056" b="-992"/>
            <a:stretch/>
          </p:blipFill>
          <p:spPr bwMode="auto">
            <a:xfrm rot="16200000">
              <a:off x="4115593" y="2949177"/>
              <a:ext cx="3908425" cy="424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Picture 4" descr="IMG">
              <a:extLst>
                <a:ext uri="{FF2B5EF4-FFF2-40B4-BE49-F238E27FC236}">
                  <a16:creationId xmlns:a16="http://schemas.microsoft.com/office/drawing/2014/main" id="{B3327100-2B91-C157-80FE-5AD1FD697E8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67"/>
            <a:stretch>
              <a:fillRect/>
            </a:stretch>
          </p:blipFill>
          <p:spPr bwMode="auto">
            <a:xfrm rot="5400000">
              <a:off x="1348581" y="-861415"/>
              <a:ext cx="3563938" cy="5473700"/>
            </a:xfrm>
            <a:prstGeom prst="rect">
              <a:avLst/>
            </a:prstGeom>
            <a:solidFill>
              <a:srgbClr val="EF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7" name="Picture 5" descr="IMG_0001">
              <a:extLst>
                <a:ext uri="{FF2B5EF4-FFF2-40B4-BE49-F238E27FC236}">
                  <a16:creationId xmlns:a16="http://schemas.microsoft.com/office/drawing/2014/main" id="{0AD698BD-BEF2-71F1-DF35-E9C5302BBD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180681" y="-837602"/>
              <a:ext cx="3719513" cy="547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04" name="Rectangle 12">
            <a:extLst>
              <a:ext uri="{FF2B5EF4-FFF2-40B4-BE49-F238E27FC236}">
                <a16:creationId xmlns:a16="http://schemas.microsoft.com/office/drawing/2014/main" id="{33637497-D7EE-5E6A-0593-66B723CA1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0356" y="3758211"/>
            <a:ext cx="1047750" cy="955675"/>
          </a:xfrm>
          <a:prstGeom prst="rect">
            <a:avLst/>
          </a:prstGeom>
          <a:solidFill>
            <a:srgbClr val="EDF2F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6" name="Pond 2">
            <a:extLst>
              <a:ext uri="{FF2B5EF4-FFF2-40B4-BE49-F238E27FC236}">
                <a16:creationId xmlns:a16="http://schemas.microsoft.com/office/drawing/2014/main" id="{4F5BF333-FC06-2470-D865-E07FF344F47A}"/>
              </a:ext>
            </a:extLst>
          </p:cNvPr>
          <p:cNvSpPr/>
          <p:nvPr/>
        </p:nvSpPr>
        <p:spPr>
          <a:xfrm rot="10800000">
            <a:off x="6881693" y="3219483"/>
            <a:ext cx="2187035" cy="1227966"/>
          </a:xfrm>
          <a:custGeom>
            <a:avLst/>
            <a:gdLst>
              <a:gd name="connsiteX0" fmla="*/ 0 w 2965605"/>
              <a:gd name="connsiteY0" fmla="*/ 411246 h 1123567"/>
              <a:gd name="connsiteX1" fmla="*/ 397336 w 2965605"/>
              <a:gd name="connsiteY1" fmla="*/ 150537 h 1123567"/>
              <a:gd name="connsiteX2" fmla="*/ 1085466 w 2965605"/>
              <a:gd name="connsiteY2" fmla="*/ 0 h 1123567"/>
              <a:gd name="connsiteX3" fmla="*/ 1880139 w 2965605"/>
              <a:gd name="connsiteY3" fmla="*/ 0 h 1123567"/>
              <a:gd name="connsiteX4" fmla="*/ 2568269 w 2965605"/>
              <a:gd name="connsiteY4" fmla="*/ 150537 h 1123567"/>
              <a:gd name="connsiteX5" fmla="*/ 2965605 w 2965605"/>
              <a:gd name="connsiteY5" fmla="*/ 411246 h 1123567"/>
              <a:gd name="connsiteX6" fmla="*/ 2965605 w 2965605"/>
              <a:gd name="connsiteY6" fmla="*/ 712321 h 1123567"/>
              <a:gd name="connsiteX7" fmla="*/ 2568269 w 2965605"/>
              <a:gd name="connsiteY7" fmla="*/ 973030 h 1123567"/>
              <a:gd name="connsiteX8" fmla="*/ 1880139 w 2965605"/>
              <a:gd name="connsiteY8" fmla="*/ 1123567 h 1123567"/>
              <a:gd name="connsiteX9" fmla="*/ 1085466 w 2965605"/>
              <a:gd name="connsiteY9" fmla="*/ 1123567 h 1123567"/>
              <a:gd name="connsiteX10" fmla="*/ 397336 w 2965605"/>
              <a:gd name="connsiteY10" fmla="*/ 973030 h 1123567"/>
              <a:gd name="connsiteX11" fmla="*/ 0 w 2965605"/>
              <a:gd name="connsiteY11" fmla="*/ 712321 h 1123567"/>
              <a:gd name="connsiteX12" fmla="*/ 0 w 2965605"/>
              <a:gd name="connsiteY12" fmla="*/ 411246 h 1123567"/>
              <a:gd name="connsiteX0" fmla="*/ 0 w 2965605"/>
              <a:gd name="connsiteY0" fmla="*/ 411246 h 1123567"/>
              <a:gd name="connsiteX1" fmla="*/ 397336 w 2965605"/>
              <a:gd name="connsiteY1" fmla="*/ 150537 h 1123567"/>
              <a:gd name="connsiteX2" fmla="*/ 1085466 w 2965605"/>
              <a:gd name="connsiteY2" fmla="*/ 0 h 1123567"/>
              <a:gd name="connsiteX3" fmla="*/ 1901910 w 2965605"/>
              <a:gd name="connsiteY3" fmla="*/ 97971 h 1123567"/>
              <a:gd name="connsiteX4" fmla="*/ 2568269 w 2965605"/>
              <a:gd name="connsiteY4" fmla="*/ 150537 h 1123567"/>
              <a:gd name="connsiteX5" fmla="*/ 2965605 w 2965605"/>
              <a:gd name="connsiteY5" fmla="*/ 411246 h 1123567"/>
              <a:gd name="connsiteX6" fmla="*/ 2965605 w 2965605"/>
              <a:gd name="connsiteY6" fmla="*/ 712321 h 1123567"/>
              <a:gd name="connsiteX7" fmla="*/ 2568269 w 2965605"/>
              <a:gd name="connsiteY7" fmla="*/ 973030 h 1123567"/>
              <a:gd name="connsiteX8" fmla="*/ 1880139 w 2965605"/>
              <a:gd name="connsiteY8" fmla="*/ 1123567 h 1123567"/>
              <a:gd name="connsiteX9" fmla="*/ 1085466 w 2965605"/>
              <a:gd name="connsiteY9" fmla="*/ 1123567 h 1123567"/>
              <a:gd name="connsiteX10" fmla="*/ 397336 w 2965605"/>
              <a:gd name="connsiteY10" fmla="*/ 973030 h 1123567"/>
              <a:gd name="connsiteX11" fmla="*/ 0 w 2965605"/>
              <a:gd name="connsiteY11" fmla="*/ 712321 h 1123567"/>
              <a:gd name="connsiteX12" fmla="*/ 0 w 2965605"/>
              <a:gd name="connsiteY12" fmla="*/ 411246 h 1123567"/>
              <a:gd name="connsiteX0" fmla="*/ 0 w 2965605"/>
              <a:gd name="connsiteY0" fmla="*/ 500195 h 1212516"/>
              <a:gd name="connsiteX1" fmla="*/ 397336 w 2965605"/>
              <a:gd name="connsiteY1" fmla="*/ 239486 h 1212516"/>
              <a:gd name="connsiteX2" fmla="*/ 1085466 w 2965605"/>
              <a:gd name="connsiteY2" fmla="*/ 88949 h 1212516"/>
              <a:gd name="connsiteX3" fmla="*/ 1901910 w 2965605"/>
              <a:gd name="connsiteY3" fmla="*/ 186920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0 w 2965605"/>
              <a:gd name="connsiteY12" fmla="*/ 500195 h 1212516"/>
              <a:gd name="connsiteX0" fmla="*/ 0 w 2965605"/>
              <a:gd name="connsiteY0" fmla="*/ 500195 h 1212516"/>
              <a:gd name="connsiteX1" fmla="*/ 397336 w 2965605"/>
              <a:gd name="connsiteY1" fmla="*/ 239486 h 1212516"/>
              <a:gd name="connsiteX2" fmla="*/ 1085466 w 2965605"/>
              <a:gd name="connsiteY2" fmla="*/ 88949 h 1212516"/>
              <a:gd name="connsiteX3" fmla="*/ 2010767 w 2965605"/>
              <a:gd name="connsiteY3" fmla="*/ 56292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0 w 2965605"/>
              <a:gd name="connsiteY12" fmla="*/ 500195 h 1212516"/>
              <a:gd name="connsiteX0" fmla="*/ 0 w 2965605"/>
              <a:gd name="connsiteY0" fmla="*/ 500195 h 1212516"/>
              <a:gd name="connsiteX1" fmla="*/ 397336 w 2965605"/>
              <a:gd name="connsiteY1" fmla="*/ 239486 h 1212516"/>
              <a:gd name="connsiteX2" fmla="*/ 1118123 w 2965605"/>
              <a:gd name="connsiteY2" fmla="*/ 230463 h 1212516"/>
              <a:gd name="connsiteX3" fmla="*/ 2010767 w 2965605"/>
              <a:gd name="connsiteY3" fmla="*/ 56292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0 w 2965605"/>
              <a:gd name="connsiteY12" fmla="*/ 500195 h 1212516"/>
              <a:gd name="connsiteX0" fmla="*/ 0 w 2965605"/>
              <a:gd name="connsiteY0" fmla="*/ 500195 h 1212516"/>
              <a:gd name="connsiteX1" fmla="*/ 397336 w 2965605"/>
              <a:gd name="connsiteY1" fmla="*/ 239486 h 1212516"/>
              <a:gd name="connsiteX2" fmla="*/ 1194323 w 2965605"/>
              <a:gd name="connsiteY2" fmla="*/ 99834 h 1212516"/>
              <a:gd name="connsiteX3" fmla="*/ 2010767 w 2965605"/>
              <a:gd name="connsiteY3" fmla="*/ 56292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0 w 2965605"/>
              <a:gd name="connsiteY12" fmla="*/ 500195 h 1212516"/>
              <a:gd name="connsiteX0" fmla="*/ 0 w 2965605"/>
              <a:gd name="connsiteY0" fmla="*/ 500195 h 1212516"/>
              <a:gd name="connsiteX1" fmla="*/ 364679 w 2965605"/>
              <a:gd name="connsiteY1" fmla="*/ 97972 h 1212516"/>
              <a:gd name="connsiteX2" fmla="*/ 1194323 w 2965605"/>
              <a:gd name="connsiteY2" fmla="*/ 99834 h 1212516"/>
              <a:gd name="connsiteX3" fmla="*/ 2010767 w 2965605"/>
              <a:gd name="connsiteY3" fmla="*/ 56292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0 w 2965605"/>
              <a:gd name="connsiteY12" fmla="*/ 500195 h 1212516"/>
              <a:gd name="connsiteX0" fmla="*/ 326571 w 2965605"/>
              <a:gd name="connsiteY0" fmla="*/ 478423 h 1212516"/>
              <a:gd name="connsiteX1" fmla="*/ 364679 w 2965605"/>
              <a:gd name="connsiteY1" fmla="*/ 97972 h 1212516"/>
              <a:gd name="connsiteX2" fmla="*/ 1194323 w 2965605"/>
              <a:gd name="connsiteY2" fmla="*/ 99834 h 1212516"/>
              <a:gd name="connsiteX3" fmla="*/ 2010767 w 2965605"/>
              <a:gd name="connsiteY3" fmla="*/ 56292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326571 w 2965605"/>
              <a:gd name="connsiteY12" fmla="*/ 478423 h 1212516"/>
              <a:gd name="connsiteX0" fmla="*/ 163285 w 2965605"/>
              <a:gd name="connsiteY0" fmla="*/ 336909 h 1212516"/>
              <a:gd name="connsiteX1" fmla="*/ 364679 w 2965605"/>
              <a:gd name="connsiteY1" fmla="*/ 97972 h 1212516"/>
              <a:gd name="connsiteX2" fmla="*/ 1194323 w 2965605"/>
              <a:gd name="connsiteY2" fmla="*/ 99834 h 1212516"/>
              <a:gd name="connsiteX3" fmla="*/ 2010767 w 2965605"/>
              <a:gd name="connsiteY3" fmla="*/ 56292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163285 w 2965605"/>
              <a:gd name="connsiteY12" fmla="*/ 336909 h 1212516"/>
              <a:gd name="connsiteX0" fmla="*/ 0 w 2802320"/>
              <a:gd name="connsiteY0" fmla="*/ 336909 h 1212516"/>
              <a:gd name="connsiteX1" fmla="*/ 201394 w 2802320"/>
              <a:gd name="connsiteY1" fmla="*/ 97972 h 1212516"/>
              <a:gd name="connsiteX2" fmla="*/ 1031038 w 2802320"/>
              <a:gd name="connsiteY2" fmla="*/ 99834 h 1212516"/>
              <a:gd name="connsiteX3" fmla="*/ 1847482 w 2802320"/>
              <a:gd name="connsiteY3" fmla="*/ 56292 h 1212516"/>
              <a:gd name="connsiteX4" fmla="*/ 2753327 w 2802320"/>
              <a:gd name="connsiteY4" fmla="*/ 0 h 1212516"/>
              <a:gd name="connsiteX5" fmla="*/ 2802320 w 2802320"/>
              <a:gd name="connsiteY5" fmla="*/ 500195 h 1212516"/>
              <a:gd name="connsiteX6" fmla="*/ 2802320 w 2802320"/>
              <a:gd name="connsiteY6" fmla="*/ 801270 h 1212516"/>
              <a:gd name="connsiteX7" fmla="*/ 2404984 w 2802320"/>
              <a:gd name="connsiteY7" fmla="*/ 1061979 h 1212516"/>
              <a:gd name="connsiteX8" fmla="*/ 1716854 w 2802320"/>
              <a:gd name="connsiteY8" fmla="*/ 1212516 h 1212516"/>
              <a:gd name="connsiteX9" fmla="*/ 922181 w 2802320"/>
              <a:gd name="connsiteY9" fmla="*/ 1212516 h 1212516"/>
              <a:gd name="connsiteX10" fmla="*/ 234051 w 2802320"/>
              <a:gd name="connsiteY10" fmla="*/ 1061979 h 1212516"/>
              <a:gd name="connsiteX11" fmla="*/ 0 w 2802320"/>
              <a:gd name="connsiteY11" fmla="*/ 779499 h 1212516"/>
              <a:gd name="connsiteX12" fmla="*/ 0 w 2802320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107238 w 2987377"/>
              <a:gd name="connsiteY9" fmla="*/ 1212516 h 1212516"/>
              <a:gd name="connsiteX10" fmla="*/ 419108 w 2987377"/>
              <a:gd name="connsiteY10" fmla="*/ 1061979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107238 w 2987377"/>
              <a:gd name="connsiteY9" fmla="*/ 1212516 h 1212516"/>
              <a:gd name="connsiteX10" fmla="*/ 288480 w 2987377"/>
              <a:gd name="connsiteY10" fmla="*/ 1138179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107238 w 2987377"/>
              <a:gd name="connsiteY9" fmla="*/ 1212516 h 1212516"/>
              <a:gd name="connsiteX10" fmla="*/ 288480 w 2987377"/>
              <a:gd name="connsiteY10" fmla="*/ 1138179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205210 w 2987377"/>
              <a:gd name="connsiteY9" fmla="*/ 690002 h 1212516"/>
              <a:gd name="connsiteX10" fmla="*/ 288480 w 2987377"/>
              <a:gd name="connsiteY10" fmla="*/ 1138179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335838 w 2987377"/>
              <a:gd name="connsiteY9" fmla="*/ 461402 h 1212516"/>
              <a:gd name="connsiteX10" fmla="*/ 288480 w 2987377"/>
              <a:gd name="connsiteY10" fmla="*/ 1138179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314067 w 2987377"/>
              <a:gd name="connsiteY9" fmla="*/ 809745 h 1212516"/>
              <a:gd name="connsiteX10" fmla="*/ 288480 w 2987377"/>
              <a:gd name="connsiteY10" fmla="*/ 1138179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314067 w 2987377"/>
              <a:gd name="connsiteY9" fmla="*/ 809745 h 1212516"/>
              <a:gd name="connsiteX10" fmla="*/ 397337 w 2987377"/>
              <a:gd name="connsiteY10" fmla="*/ 1149065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149065"/>
              <a:gd name="connsiteX1" fmla="*/ 386451 w 2987377"/>
              <a:gd name="connsiteY1" fmla="*/ 97972 h 1149065"/>
              <a:gd name="connsiteX2" fmla="*/ 1216095 w 2987377"/>
              <a:gd name="connsiteY2" fmla="*/ 99834 h 1149065"/>
              <a:gd name="connsiteX3" fmla="*/ 2032539 w 2987377"/>
              <a:gd name="connsiteY3" fmla="*/ 56292 h 1149065"/>
              <a:gd name="connsiteX4" fmla="*/ 2938384 w 2987377"/>
              <a:gd name="connsiteY4" fmla="*/ 0 h 1149065"/>
              <a:gd name="connsiteX5" fmla="*/ 2987377 w 2987377"/>
              <a:gd name="connsiteY5" fmla="*/ 500195 h 1149065"/>
              <a:gd name="connsiteX6" fmla="*/ 2987377 w 2987377"/>
              <a:gd name="connsiteY6" fmla="*/ 801270 h 1149065"/>
              <a:gd name="connsiteX7" fmla="*/ 2590041 w 2987377"/>
              <a:gd name="connsiteY7" fmla="*/ 1061979 h 1149065"/>
              <a:gd name="connsiteX8" fmla="*/ 2206711 w 2987377"/>
              <a:gd name="connsiteY8" fmla="*/ 809745 h 1149065"/>
              <a:gd name="connsiteX9" fmla="*/ 1314067 w 2987377"/>
              <a:gd name="connsiteY9" fmla="*/ 809745 h 1149065"/>
              <a:gd name="connsiteX10" fmla="*/ 397337 w 2987377"/>
              <a:gd name="connsiteY10" fmla="*/ 1149065 h 1149065"/>
              <a:gd name="connsiteX11" fmla="*/ 0 w 2987377"/>
              <a:gd name="connsiteY11" fmla="*/ 725070 h 1149065"/>
              <a:gd name="connsiteX12" fmla="*/ 185057 w 2987377"/>
              <a:gd name="connsiteY12" fmla="*/ 336909 h 1149065"/>
              <a:gd name="connsiteX0" fmla="*/ 185057 w 2987377"/>
              <a:gd name="connsiteY0" fmla="*/ 336909 h 1149065"/>
              <a:gd name="connsiteX1" fmla="*/ 386451 w 2987377"/>
              <a:gd name="connsiteY1" fmla="*/ 97972 h 1149065"/>
              <a:gd name="connsiteX2" fmla="*/ 1216095 w 2987377"/>
              <a:gd name="connsiteY2" fmla="*/ 99834 h 1149065"/>
              <a:gd name="connsiteX3" fmla="*/ 2032539 w 2987377"/>
              <a:gd name="connsiteY3" fmla="*/ 56292 h 1149065"/>
              <a:gd name="connsiteX4" fmla="*/ 2938384 w 2987377"/>
              <a:gd name="connsiteY4" fmla="*/ 0 h 1149065"/>
              <a:gd name="connsiteX5" fmla="*/ 2987377 w 2987377"/>
              <a:gd name="connsiteY5" fmla="*/ 500195 h 1149065"/>
              <a:gd name="connsiteX6" fmla="*/ 2987377 w 2987377"/>
              <a:gd name="connsiteY6" fmla="*/ 801270 h 1149065"/>
              <a:gd name="connsiteX7" fmla="*/ 2611813 w 2987377"/>
              <a:gd name="connsiteY7" fmla="*/ 757179 h 1149065"/>
              <a:gd name="connsiteX8" fmla="*/ 2206711 w 2987377"/>
              <a:gd name="connsiteY8" fmla="*/ 809745 h 1149065"/>
              <a:gd name="connsiteX9" fmla="*/ 1314067 w 2987377"/>
              <a:gd name="connsiteY9" fmla="*/ 809745 h 1149065"/>
              <a:gd name="connsiteX10" fmla="*/ 397337 w 2987377"/>
              <a:gd name="connsiteY10" fmla="*/ 1149065 h 1149065"/>
              <a:gd name="connsiteX11" fmla="*/ 0 w 2987377"/>
              <a:gd name="connsiteY11" fmla="*/ 725070 h 1149065"/>
              <a:gd name="connsiteX12" fmla="*/ 185057 w 2987377"/>
              <a:gd name="connsiteY12" fmla="*/ 336909 h 1149065"/>
              <a:gd name="connsiteX0" fmla="*/ 185057 w 2987377"/>
              <a:gd name="connsiteY0" fmla="*/ 336909 h 1149065"/>
              <a:gd name="connsiteX1" fmla="*/ 386451 w 2987377"/>
              <a:gd name="connsiteY1" fmla="*/ 97972 h 1149065"/>
              <a:gd name="connsiteX2" fmla="*/ 1216095 w 2987377"/>
              <a:gd name="connsiteY2" fmla="*/ 99834 h 1149065"/>
              <a:gd name="connsiteX3" fmla="*/ 2032539 w 2987377"/>
              <a:gd name="connsiteY3" fmla="*/ 56292 h 1149065"/>
              <a:gd name="connsiteX4" fmla="*/ 2938384 w 2987377"/>
              <a:gd name="connsiteY4" fmla="*/ 0 h 1149065"/>
              <a:gd name="connsiteX5" fmla="*/ 2987377 w 2987377"/>
              <a:gd name="connsiteY5" fmla="*/ 500195 h 1149065"/>
              <a:gd name="connsiteX6" fmla="*/ 2813205 w 2987377"/>
              <a:gd name="connsiteY6" fmla="*/ 550899 h 1149065"/>
              <a:gd name="connsiteX7" fmla="*/ 2611813 w 2987377"/>
              <a:gd name="connsiteY7" fmla="*/ 757179 h 1149065"/>
              <a:gd name="connsiteX8" fmla="*/ 2206711 w 2987377"/>
              <a:gd name="connsiteY8" fmla="*/ 809745 h 1149065"/>
              <a:gd name="connsiteX9" fmla="*/ 1314067 w 2987377"/>
              <a:gd name="connsiteY9" fmla="*/ 809745 h 1149065"/>
              <a:gd name="connsiteX10" fmla="*/ 397337 w 2987377"/>
              <a:gd name="connsiteY10" fmla="*/ 1149065 h 1149065"/>
              <a:gd name="connsiteX11" fmla="*/ 0 w 2987377"/>
              <a:gd name="connsiteY11" fmla="*/ 725070 h 1149065"/>
              <a:gd name="connsiteX12" fmla="*/ 185057 w 2987377"/>
              <a:gd name="connsiteY12" fmla="*/ 336909 h 1149065"/>
              <a:gd name="connsiteX0" fmla="*/ 185057 w 2938384"/>
              <a:gd name="connsiteY0" fmla="*/ 336909 h 1149065"/>
              <a:gd name="connsiteX1" fmla="*/ 386451 w 2938384"/>
              <a:gd name="connsiteY1" fmla="*/ 97972 h 1149065"/>
              <a:gd name="connsiteX2" fmla="*/ 1216095 w 2938384"/>
              <a:gd name="connsiteY2" fmla="*/ 99834 h 1149065"/>
              <a:gd name="connsiteX3" fmla="*/ 2032539 w 2938384"/>
              <a:gd name="connsiteY3" fmla="*/ 56292 h 1149065"/>
              <a:gd name="connsiteX4" fmla="*/ 2938384 w 2938384"/>
              <a:gd name="connsiteY4" fmla="*/ 0 h 1149065"/>
              <a:gd name="connsiteX5" fmla="*/ 2911177 w 2938384"/>
              <a:gd name="connsiteY5" fmla="*/ 391338 h 1149065"/>
              <a:gd name="connsiteX6" fmla="*/ 2813205 w 2938384"/>
              <a:gd name="connsiteY6" fmla="*/ 550899 h 1149065"/>
              <a:gd name="connsiteX7" fmla="*/ 2611813 w 2938384"/>
              <a:gd name="connsiteY7" fmla="*/ 757179 h 1149065"/>
              <a:gd name="connsiteX8" fmla="*/ 2206711 w 2938384"/>
              <a:gd name="connsiteY8" fmla="*/ 809745 h 1149065"/>
              <a:gd name="connsiteX9" fmla="*/ 1314067 w 2938384"/>
              <a:gd name="connsiteY9" fmla="*/ 809745 h 1149065"/>
              <a:gd name="connsiteX10" fmla="*/ 397337 w 2938384"/>
              <a:gd name="connsiteY10" fmla="*/ 1149065 h 1149065"/>
              <a:gd name="connsiteX11" fmla="*/ 0 w 2938384"/>
              <a:gd name="connsiteY11" fmla="*/ 725070 h 1149065"/>
              <a:gd name="connsiteX12" fmla="*/ 185057 w 2938384"/>
              <a:gd name="connsiteY12" fmla="*/ 336909 h 1149065"/>
              <a:gd name="connsiteX0" fmla="*/ 185057 w 3030920"/>
              <a:gd name="connsiteY0" fmla="*/ 336909 h 1149065"/>
              <a:gd name="connsiteX1" fmla="*/ 386451 w 3030920"/>
              <a:gd name="connsiteY1" fmla="*/ 97972 h 1149065"/>
              <a:gd name="connsiteX2" fmla="*/ 1216095 w 3030920"/>
              <a:gd name="connsiteY2" fmla="*/ 99834 h 1149065"/>
              <a:gd name="connsiteX3" fmla="*/ 2032539 w 3030920"/>
              <a:gd name="connsiteY3" fmla="*/ 56292 h 1149065"/>
              <a:gd name="connsiteX4" fmla="*/ 2938384 w 3030920"/>
              <a:gd name="connsiteY4" fmla="*/ 0 h 1149065"/>
              <a:gd name="connsiteX5" fmla="*/ 3030920 w 3030920"/>
              <a:gd name="connsiteY5" fmla="*/ 347795 h 1149065"/>
              <a:gd name="connsiteX6" fmla="*/ 2813205 w 3030920"/>
              <a:gd name="connsiteY6" fmla="*/ 550899 h 1149065"/>
              <a:gd name="connsiteX7" fmla="*/ 2611813 w 3030920"/>
              <a:gd name="connsiteY7" fmla="*/ 757179 h 1149065"/>
              <a:gd name="connsiteX8" fmla="*/ 2206711 w 3030920"/>
              <a:gd name="connsiteY8" fmla="*/ 809745 h 1149065"/>
              <a:gd name="connsiteX9" fmla="*/ 1314067 w 3030920"/>
              <a:gd name="connsiteY9" fmla="*/ 809745 h 1149065"/>
              <a:gd name="connsiteX10" fmla="*/ 397337 w 3030920"/>
              <a:gd name="connsiteY10" fmla="*/ 1149065 h 1149065"/>
              <a:gd name="connsiteX11" fmla="*/ 0 w 3030920"/>
              <a:gd name="connsiteY11" fmla="*/ 725070 h 1149065"/>
              <a:gd name="connsiteX12" fmla="*/ 185057 w 3030920"/>
              <a:gd name="connsiteY12" fmla="*/ 336909 h 1149065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21653 w 3030920"/>
              <a:gd name="connsiteY3" fmla="*/ 197805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21605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21605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21605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21605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21605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611813 w 3030920"/>
              <a:gd name="connsiteY7" fmla="*/ 816746 h 1208632"/>
              <a:gd name="connsiteX8" fmla="*/ 2206711 w 3030920"/>
              <a:gd name="connsiteY8" fmla="*/ 869312 h 1208632"/>
              <a:gd name="connsiteX9" fmla="*/ 1314067 w 3030920"/>
              <a:gd name="connsiteY9" fmla="*/ 869312 h 1208632"/>
              <a:gd name="connsiteX10" fmla="*/ 397337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206711 w 3030920"/>
              <a:gd name="connsiteY8" fmla="*/ 869312 h 1208632"/>
              <a:gd name="connsiteX9" fmla="*/ 1314067 w 3030920"/>
              <a:gd name="connsiteY9" fmla="*/ 869312 h 1208632"/>
              <a:gd name="connsiteX10" fmla="*/ 397337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206711 w 3030920"/>
              <a:gd name="connsiteY8" fmla="*/ 706026 h 1208632"/>
              <a:gd name="connsiteX9" fmla="*/ 1314067 w 3030920"/>
              <a:gd name="connsiteY9" fmla="*/ 869312 h 1208632"/>
              <a:gd name="connsiteX10" fmla="*/ 397337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141397 w 3030920"/>
              <a:gd name="connsiteY8" fmla="*/ 891083 h 1208632"/>
              <a:gd name="connsiteX9" fmla="*/ 1314067 w 3030920"/>
              <a:gd name="connsiteY9" fmla="*/ 869312 h 1208632"/>
              <a:gd name="connsiteX10" fmla="*/ 397337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141397 w 3030920"/>
              <a:gd name="connsiteY8" fmla="*/ 891083 h 1208632"/>
              <a:gd name="connsiteX9" fmla="*/ 1314067 w 3030920"/>
              <a:gd name="connsiteY9" fmla="*/ 869312 h 1208632"/>
              <a:gd name="connsiteX10" fmla="*/ 397337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141397 w 3030920"/>
              <a:gd name="connsiteY8" fmla="*/ 891083 h 1208632"/>
              <a:gd name="connsiteX9" fmla="*/ 1314067 w 3030920"/>
              <a:gd name="connsiteY9" fmla="*/ 869312 h 1208632"/>
              <a:gd name="connsiteX10" fmla="*/ 397337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141397 w 3030920"/>
              <a:gd name="connsiteY8" fmla="*/ 891083 h 1208632"/>
              <a:gd name="connsiteX9" fmla="*/ 1314067 w 3030920"/>
              <a:gd name="connsiteY9" fmla="*/ 869312 h 1208632"/>
              <a:gd name="connsiteX10" fmla="*/ 375565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141397 w 3030920"/>
              <a:gd name="connsiteY8" fmla="*/ 891083 h 1208632"/>
              <a:gd name="connsiteX9" fmla="*/ 1314067 w 3030920"/>
              <a:gd name="connsiteY9" fmla="*/ 869312 h 1208632"/>
              <a:gd name="connsiteX10" fmla="*/ 375565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141397 w 3030920"/>
              <a:gd name="connsiteY8" fmla="*/ 891083 h 1208632"/>
              <a:gd name="connsiteX9" fmla="*/ 1314067 w 3030920"/>
              <a:gd name="connsiteY9" fmla="*/ 869312 h 1208632"/>
              <a:gd name="connsiteX10" fmla="*/ 375565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65314 w 2911177"/>
              <a:gd name="connsiteY0" fmla="*/ 396476 h 1208632"/>
              <a:gd name="connsiteX1" fmla="*/ 266708 w 2911177"/>
              <a:gd name="connsiteY1" fmla="*/ 157539 h 1208632"/>
              <a:gd name="connsiteX2" fmla="*/ 1096352 w 2911177"/>
              <a:gd name="connsiteY2" fmla="*/ 159401 h 1208632"/>
              <a:gd name="connsiteX3" fmla="*/ 1912796 w 2911177"/>
              <a:gd name="connsiteY3" fmla="*/ 126744 h 1208632"/>
              <a:gd name="connsiteX4" fmla="*/ 2818641 w 2911177"/>
              <a:gd name="connsiteY4" fmla="*/ 5139 h 1208632"/>
              <a:gd name="connsiteX5" fmla="*/ 2911177 w 2911177"/>
              <a:gd name="connsiteY5" fmla="*/ 407362 h 1208632"/>
              <a:gd name="connsiteX6" fmla="*/ 2693462 w 2911177"/>
              <a:gd name="connsiteY6" fmla="*/ 610466 h 1208632"/>
              <a:gd name="connsiteX7" fmla="*/ 2470299 w 2911177"/>
              <a:gd name="connsiteY7" fmla="*/ 740546 h 1208632"/>
              <a:gd name="connsiteX8" fmla="*/ 2021654 w 2911177"/>
              <a:gd name="connsiteY8" fmla="*/ 891083 h 1208632"/>
              <a:gd name="connsiteX9" fmla="*/ 1194324 w 2911177"/>
              <a:gd name="connsiteY9" fmla="*/ 869312 h 1208632"/>
              <a:gd name="connsiteX10" fmla="*/ 255822 w 2911177"/>
              <a:gd name="connsiteY10" fmla="*/ 1208632 h 1208632"/>
              <a:gd name="connsiteX11" fmla="*/ 0 w 2911177"/>
              <a:gd name="connsiteY11" fmla="*/ 773751 h 1208632"/>
              <a:gd name="connsiteX12" fmla="*/ 65314 w 2911177"/>
              <a:gd name="connsiteY12" fmla="*/ 396476 h 1208632"/>
              <a:gd name="connsiteX0" fmla="*/ 163285 w 3009148"/>
              <a:gd name="connsiteY0" fmla="*/ 396476 h 1208632"/>
              <a:gd name="connsiteX1" fmla="*/ 364679 w 3009148"/>
              <a:gd name="connsiteY1" fmla="*/ 157539 h 1208632"/>
              <a:gd name="connsiteX2" fmla="*/ 1194323 w 3009148"/>
              <a:gd name="connsiteY2" fmla="*/ 159401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63285 w 3009148"/>
              <a:gd name="connsiteY12" fmla="*/ 396476 h 1208632"/>
              <a:gd name="connsiteX0" fmla="*/ 163285 w 3009148"/>
              <a:gd name="connsiteY0" fmla="*/ 396476 h 1208632"/>
              <a:gd name="connsiteX1" fmla="*/ 364679 w 3009148"/>
              <a:gd name="connsiteY1" fmla="*/ 157539 h 1208632"/>
              <a:gd name="connsiteX2" fmla="*/ 1194323 w 3009148"/>
              <a:gd name="connsiteY2" fmla="*/ 159401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63285 w 3009148"/>
              <a:gd name="connsiteY12" fmla="*/ 396476 h 1208632"/>
              <a:gd name="connsiteX0" fmla="*/ 163285 w 3009148"/>
              <a:gd name="connsiteY0" fmla="*/ 396476 h 1208632"/>
              <a:gd name="connsiteX1" fmla="*/ 364679 w 3009148"/>
              <a:gd name="connsiteY1" fmla="*/ 157539 h 1208632"/>
              <a:gd name="connsiteX2" fmla="*/ 1194323 w 3009148"/>
              <a:gd name="connsiteY2" fmla="*/ 159401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63285 w 3009148"/>
              <a:gd name="connsiteY12" fmla="*/ 396476 h 1208632"/>
              <a:gd name="connsiteX0" fmla="*/ 272142 w 3009148"/>
              <a:gd name="connsiteY0" fmla="*/ 494448 h 1208632"/>
              <a:gd name="connsiteX1" fmla="*/ 364679 w 3009148"/>
              <a:gd name="connsiteY1" fmla="*/ 157539 h 1208632"/>
              <a:gd name="connsiteX2" fmla="*/ 1194323 w 3009148"/>
              <a:gd name="connsiteY2" fmla="*/ 159401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272142 w 3009148"/>
              <a:gd name="connsiteY12" fmla="*/ 494448 h 1208632"/>
              <a:gd name="connsiteX0" fmla="*/ 185056 w 3009148"/>
              <a:gd name="connsiteY0" fmla="*/ 461791 h 1208632"/>
              <a:gd name="connsiteX1" fmla="*/ 364679 w 3009148"/>
              <a:gd name="connsiteY1" fmla="*/ 157539 h 1208632"/>
              <a:gd name="connsiteX2" fmla="*/ 1194323 w 3009148"/>
              <a:gd name="connsiteY2" fmla="*/ 159401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85056 w 3009148"/>
              <a:gd name="connsiteY12" fmla="*/ 461791 h 1208632"/>
              <a:gd name="connsiteX0" fmla="*/ 185056 w 3009148"/>
              <a:gd name="connsiteY0" fmla="*/ 461791 h 1208632"/>
              <a:gd name="connsiteX1" fmla="*/ 364679 w 3009148"/>
              <a:gd name="connsiteY1" fmla="*/ 157539 h 1208632"/>
              <a:gd name="connsiteX2" fmla="*/ 1194323 w 3009148"/>
              <a:gd name="connsiteY2" fmla="*/ 159401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85056 w 3009148"/>
              <a:gd name="connsiteY12" fmla="*/ 461791 h 1208632"/>
              <a:gd name="connsiteX0" fmla="*/ 185056 w 3009148"/>
              <a:gd name="connsiteY0" fmla="*/ 461791 h 1208632"/>
              <a:gd name="connsiteX1" fmla="*/ 364679 w 3009148"/>
              <a:gd name="connsiteY1" fmla="*/ 157539 h 1208632"/>
              <a:gd name="connsiteX2" fmla="*/ 1205209 w 3009148"/>
              <a:gd name="connsiteY2" fmla="*/ 333572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85056 w 3009148"/>
              <a:gd name="connsiteY12" fmla="*/ 461791 h 1208632"/>
              <a:gd name="connsiteX0" fmla="*/ 185056 w 3009148"/>
              <a:gd name="connsiteY0" fmla="*/ 461791 h 1208632"/>
              <a:gd name="connsiteX1" fmla="*/ 364679 w 3009148"/>
              <a:gd name="connsiteY1" fmla="*/ 157539 h 1208632"/>
              <a:gd name="connsiteX2" fmla="*/ 1205209 w 3009148"/>
              <a:gd name="connsiteY2" fmla="*/ 170286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85056 w 3009148"/>
              <a:gd name="connsiteY12" fmla="*/ 461791 h 1208632"/>
              <a:gd name="connsiteX0" fmla="*/ 185056 w 3009148"/>
              <a:gd name="connsiteY0" fmla="*/ 460230 h 1207071"/>
              <a:gd name="connsiteX1" fmla="*/ 364679 w 3009148"/>
              <a:gd name="connsiteY1" fmla="*/ 155978 h 1207071"/>
              <a:gd name="connsiteX2" fmla="*/ 1205209 w 3009148"/>
              <a:gd name="connsiteY2" fmla="*/ 168725 h 1207071"/>
              <a:gd name="connsiteX3" fmla="*/ 1999882 w 3009148"/>
              <a:gd name="connsiteY3" fmla="*/ 223155 h 1207071"/>
              <a:gd name="connsiteX4" fmla="*/ 2916612 w 3009148"/>
              <a:gd name="connsiteY4" fmla="*/ 3578 h 1207071"/>
              <a:gd name="connsiteX5" fmla="*/ 3009148 w 3009148"/>
              <a:gd name="connsiteY5" fmla="*/ 405801 h 1207071"/>
              <a:gd name="connsiteX6" fmla="*/ 2791433 w 3009148"/>
              <a:gd name="connsiteY6" fmla="*/ 608905 h 1207071"/>
              <a:gd name="connsiteX7" fmla="*/ 2568270 w 3009148"/>
              <a:gd name="connsiteY7" fmla="*/ 738985 h 1207071"/>
              <a:gd name="connsiteX8" fmla="*/ 2119625 w 3009148"/>
              <a:gd name="connsiteY8" fmla="*/ 889522 h 1207071"/>
              <a:gd name="connsiteX9" fmla="*/ 1292295 w 3009148"/>
              <a:gd name="connsiteY9" fmla="*/ 867751 h 1207071"/>
              <a:gd name="connsiteX10" fmla="*/ 353793 w 3009148"/>
              <a:gd name="connsiteY10" fmla="*/ 1207071 h 1207071"/>
              <a:gd name="connsiteX11" fmla="*/ 0 w 3009148"/>
              <a:gd name="connsiteY11" fmla="*/ 761304 h 1207071"/>
              <a:gd name="connsiteX12" fmla="*/ 185056 w 3009148"/>
              <a:gd name="connsiteY12" fmla="*/ 460230 h 1207071"/>
              <a:gd name="connsiteX0" fmla="*/ 185056 w 3009148"/>
              <a:gd name="connsiteY0" fmla="*/ 461553 h 1208394"/>
              <a:gd name="connsiteX1" fmla="*/ 364679 w 3009148"/>
              <a:gd name="connsiteY1" fmla="*/ 157301 h 1208394"/>
              <a:gd name="connsiteX2" fmla="*/ 1205209 w 3009148"/>
              <a:gd name="connsiteY2" fmla="*/ 170048 h 1208394"/>
              <a:gd name="connsiteX3" fmla="*/ 1999882 w 3009148"/>
              <a:gd name="connsiteY3" fmla="*/ 137392 h 1208394"/>
              <a:gd name="connsiteX4" fmla="*/ 2916612 w 3009148"/>
              <a:gd name="connsiteY4" fmla="*/ 4901 h 1208394"/>
              <a:gd name="connsiteX5" fmla="*/ 3009148 w 3009148"/>
              <a:gd name="connsiteY5" fmla="*/ 407124 h 1208394"/>
              <a:gd name="connsiteX6" fmla="*/ 2791433 w 3009148"/>
              <a:gd name="connsiteY6" fmla="*/ 610228 h 1208394"/>
              <a:gd name="connsiteX7" fmla="*/ 2568270 w 3009148"/>
              <a:gd name="connsiteY7" fmla="*/ 740308 h 1208394"/>
              <a:gd name="connsiteX8" fmla="*/ 2119625 w 3009148"/>
              <a:gd name="connsiteY8" fmla="*/ 890845 h 1208394"/>
              <a:gd name="connsiteX9" fmla="*/ 1292295 w 3009148"/>
              <a:gd name="connsiteY9" fmla="*/ 869074 h 1208394"/>
              <a:gd name="connsiteX10" fmla="*/ 353793 w 3009148"/>
              <a:gd name="connsiteY10" fmla="*/ 1208394 h 1208394"/>
              <a:gd name="connsiteX11" fmla="*/ 0 w 3009148"/>
              <a:gd name="connsiteY11" fmla="*/ 762627 h 1208394"/>
              <a:gd name="connsiteX12" fmla="*/ 185056 w 3009148"/>
              <a:gd name="connsiteY12" fmla="*/ 461553 h 1208394"/>
              <a:gd name="connsiteX0" fmla="*/ 185056 w 3009148"/>
              <a:gd name="connsiteY0" fmla="*/ 461553 h 1208394"/>
              <a:gd name="connsiteX1" fmla="*/ 364679 w 3009148"/>
              <a:gd name="connsiteY1" fmla="*/ 157301 h 1208394"/>
              <a:gd name="connsiteX2" fmla="*/ 1205209 w 3009148"/>
              <a:gd name="connsiteY2" fmla="*/ 170048 h 1208394"/>
              <a:gd name="connsiteX3" fmla="*/ 1999882 w 3009148"/>
              <a:gd name="connsiteY3" fmla="*/ 137392 h 1208394"/>
              <a:gd name="connsiteX4" fmla="*/ 2916612 w 3009148"/>
              <a:gd name="connsiteY4" fmla="*/ 4901 h 1208394"/>
              <a:gd name="connsiteX5" fmla="*/ 3009148 w 3009148"/>
              <a:gd name="connsiteY5" fmla="*/ 407124 h 1208394"/>
              <a:gd name="connsiteX6" fmla="*/ 2791433 w 3009148"/>
              <a:gd name="connsiteY6" fmla="*/ 610228 h 1208394"/>
              <a:gd name="connsiteX7" fmla="*/ 2568270 w 3009148"/>
              <a:gd name="connsiteY7" fmla="*/ 740308 h 1208394"/>
              <a:gd name="connsiteX8" fmla="*/ 2119625 w 3009148"/>
              <a:gd name="connsiteY8" fmla="*/ 890845 h 1208394"/>
              <a:gd name="connsiteX9" fmla="*/ 1292295 w 3009148"/>
              <a:gd name="connsiteY9" fmla="*/ 869074 h 1208394"/>
              <a:gd name="connsiteX10" fmla="*/ 353793 w 3009148"/>
              <a:gd name="connsiteY10" fmla="*/ 1208394 h 1208394"/>
              <a:gd name="connsiteX11" fmla="*/ 0 w 3009148"/>
              <a:gd name="connsiteY11" fmla="*/ 762627 h 1208394"/>
              <a:gd name="connsiteX12" fmla="*/ 185056 w 3009148"/>
              <a:gd name="connsiteY12" fmla="*/ 461553 h 1208394"/>
              <a:gd name="connsiteX0" fmla="*/ 185056 w 3030142"/>
              <a:gd name="connsiteY0" fmla="*/ 461553 h 1208394"/>
              <a:gd name="connsiteX1" fmla="*/ 364679 w 3030142"/>
              <a:gd name="connsiteY1" fmla="*/ 157301 h 1208394"/>
              <a:gd name="connsiteX2" fmla="*/ 1205209 w 3030142"/>
              <a:gd name="connsiteY2" fmla="*/ 170048 h 1208394"/>
              <a:gd name="connsiteX3" fmla="*/ 1999882 w 3030142"/>
              <a:gd name="connsiteY3" fmla="*/ 137392 h 1208394"/>
              <a:gd name="connsiteX4" fmla="*/ 2916612 w 3030142"/>
              <a:gd name="connsiteY4" fmla="*/ 4901 h 1208394"/>
              <a:gd name="connsiteX5" fmla="*/ 3009148 w 3030142"/>
              <a:gd name="connsiteY5" fmla="*/ 407124 h 1208394"/>
              <a:gd name="connsiteX6" fmla="*/ 2791433 w 3030142"/>
              <a:gd name="connsiteY6" fmla="*/ 610228 h 1208394"/>
              <a:gd name="connsiteX7" fmla="*/ 2568270 w 3030142"/>
              <a:gd name="connsiteY7" fmla="*/ 740308 h 1208394"/>
              <a:gd name="connsiteX8" fmla="*/ 2119625 w 3030142"/>
              <a:gd name="connsiteY8" fmla="*/ 890845 h 1208394"/>
              <a:gd name="connsiteX9" fmla="*/ 1292295 w 3030142"/>
              <a:gd name="connsiteY9" fmla="*/ 869074 h 1208394"/>
              <a:gd name="connsiteX10" fmla="*/ 353793 w 3030142"/>
              <a:gd name="connsiteY10" fmla="*/ 1208394 h 1208394"/>
              <a:gd name="connsiteX11" fmla="*/ 0 w 3030142"/>
              <a:gd name="connsiteY11" fmla="*/ 762627 h 1208394"/>
              <a:gd name="connsiteX12" fmla="*/ 185056 w 3030142"/>
              <a:gd name="connsiteY12" fmla="*/ 461553 h 1208394"/>
              <a:gd name="connsiteX0" fmla="*/ 185056 w 3020905"/>
              <a:gd name="connsiteY0" fmla="*/ 461553 h 1208394"/>
              <a:gd name="connsiteX1" fmla="*/ 364679 w 3020905"/>
              <a:gd name="connsiteY1" fmla="*/ 157301 h 1208394"/>
              <a:gd name="connsiteX2" fmla="*/ 1205209 w 3020905"/>
              <a:gd name="connsiteY2" fmla="*/ 170048 h 1208394"/>
              <a:gd name="connsiteX3" fmla="*/ 1999882 w 3020905"/>
              <a:gd name="connsiteY3" fmla="*/ 137392 h 1208394"/>
              <a:gd name="connsiteX4" fmla="*/ 2916612 w 3020905"/>
              <a:gd name="connsiteY4" fmla="*/ 4901 h 1208394"/>
              <a:gd name="connsiteX5" fmla="*/ 3009148 w 3020905"/>
              <a:gd name="connsiteY5" fmla="*/ 407124 h 1208394"/>
              <a:gd name="connsiteX6" fmla="*/ 2791433 w 3020905"/>
              <a:gd name="connsiteY6" fmla="*/ 610228 h 1208394"/>
              <a:gd name="connsiteX7" fmla="*/ 2568270 w 3020905"/>
              <a:gd name="connsiteY7" fmla="*/ 740308 h 1208394"/>
              <a:gd name="connsiteX8" fmla="*/ 2119625 w 3020905"/>
              <a:gd name="connsiteY8" fmla="*/ 890845 h 1208394"/>
              <a:gd name="connsiteX9" fmla="*/ 1292295 w 3020905"/>
              <a:gd name="connsiteY9" fmla="*/ 869074 h 1208394"/>
              <a:gd name="connsiteX10" fmla="*/ 353793 w 3020905"/>
              <a:gd name="connsiteY10" fmla="*/ 1208394 h 1208394"/>
              <a:gd name="connsiteX11" fmla="*/ 0 w 3020905"/>
              <a:gd name="connsiteY11" fmla="*/ 762627 h 1208394"/>
              <a:gd name="connsiteX12" fmla="*/ 185056 w 3020905"/>
              <a:gd name="connsiteY12" fmla="*/ 461553 h 1208394"/>
              <a:gd name="connsiteX0" fmla="*/ 185056 w 3020905"/>
              <a:gd name="connsiteY0" fmla="*/ 461553 h 1208394"/>
              <a:gd name="connsiteX1" fmla="*/ 364679 w 3020905"/>
              <a:gd name="connsiteY1" fmla="*/ 157301 h 1208394"/>
              <a:gd name="connsiteX2" fmla="*/ 1205209 w 3020905"/>
              <a:gd name="connsiteY2" fmla="*/ 170048 h 1208394"/>
              <a:gd name="connsiteX3" fmla="*/ 1999882 w 3020905"/>
              <a:gd name="connsiteY3" fmla="*/ 137392 h 1208394"/>
              <a:gd name="connsiteX4" fmla="*/ 2916612 w 3020905"/>
              <a:gd name="connsiteY4" fmla="*/ 4901 h 1208394"/>
              <a:gd name="connsiteX5" fmla="*/ 3009148 w 3020905"/>
              <a:gd name="connsiteY5" fmla="*/ 407124 h 1208394"/>
              <a:gd name="connsiteX6" fmla="*/ 2791433 w 3020905"/>
              <a:gd name="connsiteY6" fmla="*/ 610228 h 1208394"/>
              <a:gd name="connsiteX7" fmla="*/ 2568270 w 3020905"/>
              <a:gd name="connsiteY7" fmla="*/ 740308 h 1208394"/>
              <a:gd name="connsiteX8" fmla="*/ 2119625 w 3020905"/>
              <a:gd name="connsiteY8" fmla="*/ 890845 h 1208394"/>
              <a:gd name="connsiteX9" fmla="*/ 1292295 w 3020905"/>
              <a:gd name="connsiteY9" fmla="*/ 869074 h 1208394"/>
              <a:gd name="connsiteX10" fmla="*/ 353793 w 3020905"/>
              <a:gd name="connsiteY10" fmla="*/ 1208394 h 1208394"/>
              <a:gd name="connsiteX11" fmla="*/ 0 w 3020905"/>
              <a:gd name="connsiteY11" fmla="*/ 762627 h 1208394"/>
              <a:gd name="connsiteX12" fmla="*/ 185056 w 3020905"/>
              <a:gd name="connsiteY12" fmla="*/ 461553 h 1208394"/>
              <a:gd name="connsiteX0" fmla="*/ 185056 w 3020905"/>
              <a:gd name="connsiteY0" fmla="*/ 461553 h 1208394"/>
              <a:gd name="connsiteX1" fmla="*/ 364679 w 3020905"/>
              <a:gd name="connsiteY1" fmla="*/ 157301 h 1208394"/>
              <a:gd name="connsiteX2" fmla="*/ 1205209 w 3020905"/>
              <a:gd name="connsiteY2" fmla="*/ 170048 h 1208394"/>
              <a:gd name="connsiteX3" fmla="*/ 1999882 w 3020905"/>
              <a:gd name="connsiteY3" fmla="*/ 137392 h 1208394"/>
              <a:gd name="connsiteX4" fmla="*/ 2916612 w 3020905"/>
              <a:gd name="connsiteY4" fmla="*/ 4901 h 1208394"/>
              <a:gd name="connsiteX5" fmla="*/ 3009148 w 3020905"/>
              <a:gd name="connsiteY5" fmla="*/ 407124 h 1208394"/>
              <a:gd name="connsiteX6" fmla="*/ 2791433 w 3020905"/>
              <a:gd name="connsiteY6" fmla="*/ 610228 h 1208394"/>
              <a:gd name="connsiteX7" fmla="*/ 2568270 w 3020905"/>
              <a:gd name="connsiteY7" fmla="*/ 740308 h 1208394"/>
              <a:gd name="connsiteX8" fmla="*/ 2119625 w 3020905"/>
              <a:gd name="connsiteY8" fmla="*/ 890845 h 1208394"/>
              <a:gd name="connsiteX9" fmla="*/ 1292295 w 3020905"/>
              <a:gd name="connsiteY9" fmla="*/ 869074 h 1208394"/>
              <a:gd name="connsiteX10" fmla="*/ 353793 w 3020905"/>
              <a:gd name="connsiteY10" fmla="*/ 1208394 h 1208394"/>
              <a:gd name="connsiteX11" fmla="*/ 0 w 3020905"/>
              <a:gd name="connsiteY11" fmla="*/ 762627 h 1208394"/>
              <a:gd name="connsiteX12" fmla="*/ 185056 w 3020905"/>
              <a:gd name="connsiteY12" fmla="*/ 461553 h 1208394"/>
              <a:gd name="connsiteX0" fmla="*/ 185056 w 3020905"/>
              <a:gd name="connsiteY0" fmla="*/ 461553 h 1208394"/>
              <a:gd name="connsiteX1" fmla="*/ 364679 w 3020905"/>
              <a:gd name="connsiteY1" fmla="*/ 157301 h 1208394"/>
              <a:gd name="connsiteX2" fmla="*/ 1205209 w 3020905"/>
              <a:gd name="connsiteY2" fmla="*/ 170048 h 1208394"/>
              <a:gd name="connsiteX3" fmla="*/ 1999882 w 3020905"/>
              <a:gd name="connsiteY3" fmla="*/ 137392 h 1208394"/>
              <a:gd name="connsiteX4" fmla="*/ 2916612 w 3020905"/>
              <a:gd name="connsiteY4" fmla="*/ 4901 h 1208394"/>
              <a:gd name="connsiteX5" fmla="*/ 3009148 w 3020905"/>
              <a:gd name="connsiteY5" fmla="*/ 407124 h 1208394"/>
              <a:gd name="connsiteX6" fmla="*/ 2791433 w 3020905"/>
              <a:gd name="connsiteY6" fmla="*/ 610228 h 1208394"/>
              <a:gd name="connsiteX7" fmla="*/ 2568270 w 3020905"/>
              <a:gd name="connsiteY7" fmla="*/ 740308 h 1208394"/>
              <a:gd name="connsiteX8" fmla="*/ 2119625 w 3020905"/>
              <a:gd name="connsiteY8" fmla="*/ 890845 h 1208394"/>
              <a:gd name="connsiteX9" fmla="*/ 1248752 w 3020905"/>
              <a:gd name="connsiteY9" fmla="*/ 629589 h 1208394"/>
              <a:gd name="connsiteX10" fmla="*/ 353793 w 3020905"/>
              <a:gd name="connsiteY10" fmla="*/ 1208394 h 1208394"/>
              <a:gd name="connsiteX11" fmla="*/ 0 w 3020905"/>
              <a:gd name="connsiteY11" fmla="*/ 762627 h 1208394"/>
              <a:gd name="connsiteX12" fmla="*/ 185056 w 3020905"/>
              <a:gd name="connsiteY12" fmla="*/ 461553 h 1208394"/>
              <a:gd name="connsiteX0" fmla="*/ 185056 w 3020905"/>
              <a:gd name="connsiteY0" fmla="*/ 651224 h 1398065"/>
              <a:gd name="connsiteX1" fmla="*/ 364679 w 3020905"/>
              <a:gd name="connsiteY1" fmla="*/ 346972 h 1398065"/>
              <a:gd name="connsiteX2" fmla="*/ 1205209 w 3020905"/>
              <a:gd name="connsiteY2" fmla="*/ 490 h 1398065"/>
              <a:gd name="connsiteX3" fmla="*/ 1999882 w 3020905"/>
              <a:gd name="connsiteY3" fmla="*/ 327063 h 1398065"/>
              <a:gd name="connsiteX4" fmla="*/ 2916612 w 3020905"/>
              <a:gd name="connsiteY4" fmla="*/ 194572 h 1398065"/>
              <a:gd name="connsiteX5" fmla="*/ 3009148 w 3020905"/>
              <a:gd name="connsiteY5" fmla="*/ 596795 h 1398065"/>
              <a:gd name="connsiteX6" fmla="*/ 2791433 w 3020905"/>
              <a:gd name="connsiteY6" fmla="*/ 799899 h 1398065"/>
              <a:gd name="connsiteX7" fmla="*/ 2568270 w 3020905"/>
              <a:gd name="connsiteY7" fmla="*/ 929979 h 1398065"/>
              <a:gd name="connsiteX8" fmla="*/ 2119625 w 3020905"/>
              <a:gd name="connsiteY8" fmla="*/ 1080516 h 1398065"/>
              <a:gd name="connsiteX9" fmla="*/ 1248752 w 3020905"/>
              <a:gd name="connsiteY9" fmla="*/ 819260 h 1398065"/>
              <a:gd name="connsiteX10" fmla="*/ 353793 w 3020905"/>
              <a:gd name="connsiteY10" fmla="*/ 1398065 h 1398065"/>
              <a:gd name="connsiteX11" fmla="*/ 0 w 3020905"/>
              <a:gd name="connsiteY11" fmla="*/ 952298 h 1398065"/>
              <a:gd name="connsiteX12" fmla="*/ 185056 w 3020905"/>
              <a:gd name="connsiteY12" fmla="*/ 651224 h 1398065"/>
              <a:gd name="connsiteX0" fmla="*/ 185056 w 3020905"/>
              <a:gd name="connsiteY0" fmla="*/ 1176175 h 1923016"/>
              <a:gd name="connsiteX1" fmla="*/ 277594 w 3020905"/>
              <a:gd name="connsiteY1" fmla="*/ 1066 h 1923016"/>
              <a:gd name="connsiteX2" fmla="*/ 1205209 w 3020905"/>
              <a:gd name="connsiteY2" fmla="*/ 525441 h 1923016"/>
              <a:gd name="connsiteX3" fmla="*/ 1999882 w 3020905"/>
              <a:gd name="connsiteY3" fmla="*/ 852014 h 1923016"/>
              <a:gd name="connsiteX4" fmla="*/ 2916612 w 3020905"/>
              <a:gd name="connsiteY4" fmla="*/ 719523 h 1923016"/>
              <a:gd name="connsiteX5" fmla="*/ 3009148 w 3020905"/>
              <a:gd name="connsiteY5" fmla="*/ 1121746 h 1923016"/>
              <a:gd name="connsiteX6" fmla="*/ 2791433 w 3020905"/>
              <a:gd name="connsiteY6" fmla="*/ 1324850 h 1923016"/>
              <a:gd name="connsiteX7" fmla="*/ 2568270 w 3020905"/>
              <a:gd name="connsiteY7" fmla="*/ 1454930 h 1923016"/>
              <a:gd name="connsiteX8" fmla="*/ 2119625 w 3020905"/>
              <a:gd name="connsiteY8" fmla="*/ 1605467 h 1923016"/>
              <a:gd name="connsiteX9" fmla="*/ 1248752 w 3020905"/>
              <a:gd name="connsiteY9" fmla="*/ 1344211 h 1923016"/>
              <a:gd name="connsiteX10" fmla="*/ 353793 w 3020905"/>
              <a:gd name="connsiteY10" fmla="*/ 1923016 h 1923016"/>
              <a:gd name="connsiteX11" fmla="*/ 0 w 3020905"/>
              <a:gd name="connsiteY11" fmla="*/ 1477249 h 1923016"/>
              <a:gd name="connsiteX12" fmla="*/ 185056 w 3020905"/>
              <a:gd name="connsiteY12" fmla="*/ 1176175 h 1923016"/>
              <a:gd name="connsiteX0" fmla="*/ 185056 w 3020905"/>
              <a:gd name="connsiteY0" fmla="*/ 1176524 h 1923365"/>
              <a:gd name="connsiteX1" fmla="*/ 277594 w 3020905"/>
              <a:gd name="connsiteY1" fmla="*/ 1415 h 1923365"/>
              <a:gd name="connsiteX2" fmla="*/ 1205209 w 3020905"/>
              <a:gd name="connsiteY2" fmla="*/ 525790 h 1923365"/>
              <a:gd name="connsiteX3" fmla="*/ 1999882 w 3020905"/>
              <a:gd name="connsiteY3" fmla="*/ 852363 h 1923365"/>
              <a:gd name="connsiteX4" fmla="*/ 2916612 w 3020905"/>
              <a:gd name="connsiteY4" fmla="*/ 719872 h 1923365"/>
              <a:gd name="connsiteX5" fmla="*/ 3009148 w 3020905"/>
              <a:gd name="connsiteY5" fmla="*/ 1122095 h 1923365"/>
              <a:gd name="connsiteX6" fmla="*/ 2791433 w 3020905"/>
              <a:gd name="connsiteY6" fmla="*/ 1325199 h 1923365"/>
              <a:gd name="connsiteX7" fmla="*/ 2568270 w 3020905"/>
              <a:gd name="connsiteY7" fmla="*/ 1455279 h 1923365"/>
              <a:gd name="connsiteX8" fmla="*/ 2119625 w 3020905"/>
              <a:gd name="connsiteY8" fmla="*/ 1605816 h 1923365"/>
              <a:gd name="connsiteX9" fmla="*/ 1248752 w 3020905"/>
              <a:gd name="connsiteY9" fmla="*/ 1344560 h 1923365"/>
              <a:gd name="connsiteX10" fmla="*/ 353793 w 3020905"/>
              <a:gd name="connsiteY10" fmla="*/ 1923365 h 1923365"/>
              <a:gd name="connsiteX11" fmla="*/ 0 w 3020905"/>
              <a:gd name="connsiteY11" fmla="*/ 1477598 h 1923365"/>
              <a:gd name="connsiteX12" fmla="*/ 185056 w 3020905"/>
              <a:gd name="connsiteY12" fmla="*/ 1176524 h 1923365"/>
              <a:gd name="connsiteX0" fmla="*/ 185056 w 3020905"/>
              <a:gd name="connsiteY0" fmla="*/ 1176524 h 1923365"/>
              <a:gd name="connsiteX1" fmla="*/ 277594 w 3020905"/>
              <a:gd name="connsiteY1" fmla="*/ 1415 h 1923365"/>
              <a:gd name="connsiteX2" fmla="*/ 1205209 w 3020905"/>
              <a:gd name="connsiteY2" fmla="*/ 525790 h 1923365"/>
              <a:gd name="connsiteX3" fmla="*/ 1999882 w 3020905"/>
              <a:gd name="connsiteY3" fmla="*/ 852363 h 1923365"/>
              <a:gd name="connsiteX4" fmla="*/ 2916612 w 3020905"/>
              <a:gd name="connsiteY4" fmla="*/ 719872 h 1923365"/>
              <a:gd name="connsiteX5" fmla="*/ 3009148 w 3020905"/>
              <a:gd name="connsiteY5" fmla="*/ 1122095 h 1923365"/>
              <a:gd name="connsiteX6" fmla="*/ 2791433 w 3020905"/>
              <a:gd name="connsiteY6" fmla="*/ 1325199 h 1923365"/>
              <a:gd name="connsiteX7" fmla="*/ 2568270 w 3020905"/>
              <a:gd name="connsiteY7" fmla="*/ 1455279 h 1923365"/>
              <a:gd name="connsiteX8" fmla="*/ 2119625 w 3020905"/>
              <a:gd name="connsiteY8" fmla="*/ 1605816 h 1923365"/>
              <a:gd name="connsiteX9" fmla="*/ 1248752 w 3020905"/>
              <a:gd name="connsiteY9" fmla="*/ 1344560 h 1923365"/>
              <a:gd name="connsiteX10" fmla="*/ 353793 w 3020905"/>
              <a:gd name="connsiteY10" fmla="*/ 1923365 h 1923365"/>
              <a:gd name="connsiteX11" fmla="*/ 0 w 3020905"/>
              <a:gd name="connsiteY11" fmla="*/ 1477598 h 1923365"/>
              <a:gd name="connsiteX12" fmla="*/ 185056 w 3020905"/>
              <a:gd name="connsiteY12" fmla="*/ 1176524 h 1923365"/>
              <a:gd name="connsiteX0" fmla="*/ 185056 w 3020905"/>
              <a:gd name="connsiteY0" fmla="*/ 1176524 h 1605816"/>
              <a:gd name="connsiteX1" fmla="*/ 277594 w 3020905"/>
              <a:gd name="connsiteY1" fmla="*/ 1415 h 1605816"/>
              <a:gd name="connsiteX2" fmla="*/ 1205209 w 3020905"/>
              <a:gd name="connsiteY2" fmla="*/ 525790 h 1605816"/>
              <a:gd name="connsiteX3" fmla="*/ 1999882 w 3020905"/>
              <a:gd name="connsiteY3" fmla="*/ 852363 h 1605816"/>
              <a:gd name="connsiteX4" fmla="*/ 2916612 w 3020905"/>
              <a:gd name="connsiteY4" fmla="*/ 719872 h 1605816"/>
              <a:gd name="connsiteX5" fmla="*/ 3009148 w 3020905"/>
              <a:gd name="connsiteY5" fmla="*/ 1122095 h 1605816"/>
              <a:gd name="connsiteX6" fmla="*/ 2791433 w 3020905"/>
              <a:gd name="connsiteY6" fmla="*/ 1325199 h 1605816"/>
              <a:gd name="connsiteX7" fmla="*/ 2568270 w 3020905"/>
              <a:gd name="connsiteY7" fmla="*/ 1455279 h 1605816"/>
              <a:gd name="connsiteX8" fmla="*/ 2119625 w 3020905"/>
              <a:gd name="connsiteY8" fmla="*/ 1605816 h 1605816"/>
              <a:gd name="connsiteX9" fmla="*/ 1248752 w 3020905"/>
              <a:gd name="connsiteY9" fmla="*/ 1344560 h 1605816"/>
              <a:gd name="connsiteX10" fmla="*/ 658593 w 3020905"/>
              <a:gd name="connsiteY10" fmla="*/ 965422 h 1605816"/>
              <a:gd name="connsiteX11" fmla="*/ 0 w 3020905"/>
              <a:gd name="connsiteY11" fmla="*/ 1477598 h 1605816"/>
              <a:gd name="connsiteX12" fmla="*/ 185056 w 3020905"/>
              <a:gd name="connsiteY12" fmla="*/ 1176524 h 1605816"/>
              <a:gd name="connsiteX0" fmla="*/ 4948 w 3330654"/>
              <a:gd name="connsiteY0" fmla="*/ 60533 h 1894083"/>
              <a:gd name="connsiteX1" fmla="*/ 587343 w 3330654"/>
              <a:gd name="connsiteY1" fmla="*/ 289682 h 1894083"/>
              <a:gd name="connsiteX2" fmla="*/ 1514958 w 3330654"/>
              <a:gd name="connsiteY2" fmla="*/ 814057 h 1894083"/>
              <a:gd name="connsiteX3" fmla="*/ 2309631 w 3330654"/>
              <a:gd name="connsiteY3" fmla="*/ 1140630 h 1894083"/>
              <a:gd name="connsiteX4" fmla="*/ 3226361 w 3330654"/>
              <a:gd name="connsiteY4" fmla="*/ 1008139 h 1894083"/>
              <a:gd name="connsiteX5" fmla="*/ 3318897 w 3330654"/>
              <a:gd name="connsiteY5" fmla="*/ 1410362 h 1894083"/>
              <a:gd name="connsiteX6" fmla="*/ 3101182 w 3330654"/>
              <a:gd name="connsiteY6" fmla="*/ 1613466 h 1894083"/>
              <a:gd name="connsiteX7" fmla="*/ 2878019 w 3330654"/>
              <a:gd name="connsiteY7" fmla="*/ 1743546 h 1894083"/>
              <a:gd name="connsiteX8" fmla="*/ 2429374 w 3330654"/>
              <a:gd name="connsiteY8" fmla="*/ 1894083 h 1894083"/>
              <a:gd name="connsiteX9" fmla="*/ 1558501 w 3330654"/>
              <a:gd name="connsiteY9" fmla="*/ 1632827 h 1894083"/>
              <a:gd name="connsiteX10" fmla="*/ 968342 w 3330654"/>
              <a:gd name="connsiteY10" fmla="*/ 1253689 h 1894083"/>
              <a:gd name="connsiteX11" fmla="*/ 309749 w 3330654"/>
              <a:gd name="connsiteY11" fmla="*/ 1765865 h 1894083"/>
              <a:gd name="connsiteX12" fmla="*/ 4948 w 3330654"/>
              <a:gd name="connsiteY12" fmla="*/ 60533 h 1894083"/>
              <a:gd name="connsiteX0" fmla="*/ 272142 w 3597848"/>
              <a:gd name="connsiteY0" fmla="*/ 60533 h 1894083"/>
              <a:gd name="connsiteX1" fmla="*/ 854537 w 3597848"/>
              <a:gd name="connsiteY1" fmla="*/ 289682 h 1894083"/>
              <a:gd name="connsiteX2" fmla="*/ 1782152 w 3597848"/>
              <a:gd name="connsiteY2" fmla="*/ 814057 h 1894083"/>
              <a:gd name="connsiteX3" fmla="*/ 2576825 w 3597848"/>
              <a:gd name="connsiteY3" fmla="*/ 1140630 h 1894083"/>
              <a:gd name="connsiteX4" fmla="*/ 3493555 w 3597848"/>
              <a:gd name="connsiteY4" fmla="*/ 1008139 h 1894083"/>
              <a:gd name="connsiteX5" fmla="*/ 3586091 w 3597848"/>
              <a:gd name="connsiteY5" fmla="*/ 1410362 h 1894083"/>
              <a:gd name="connsiteX6" fmla="*/ 3368376 w 3597848"/>
              <a:gd name="connsiteY6" fmla="*/ 1613466 h 1894083"/>
              <a:gd name="connsiteX7" fmla="*/ 3145213 w 3597848"/>
              <a:gd name="connsiteY7" fmla="*/ 1743546 h 1894083"/>
              <a:gd name="connsiteX8" fmla="*/ 2696568 w 3597848"/>
              <a:gd name="connsiteY8" fmla="*/ 1894083 h 1894083"/>
              <a:gd name="connsiteX9" fmla="*/ 1825695 w 3597848"/>
              <a:gd name="connsiteY9" fmla="*/ 1632827 h 1894083"/>
              <a:gd name="connsiteX10" fmla="*/ 1235536 w 3597848"/>
              <a:gd name="connsiteY10" fmla="*/ 1253689 h 1894083"/>
              <a:gd name="connsiteX11" fmla="*/ 0 w 3597848"/>
              <a:gd name="connsiteY11" fmla="*/ 285408 h 1894083"/>
              <a:gd name="connsiteX12" fmla="*/ 272142 w 3597848"/>
              <a:gd name="connsiteY12" fmla="*/ 60533 h 1894083"/>
              <a:gd name="connsiteX0" fmla="*/ 272142 w 3597848"/>
              <a:gd name="connsiteY0" fmla="*/ 60533 h 1894083"/>
              <a:gd name="connsiteX1" fmla="*/ 854537 w 3597848"/>
              <a:gd name="connsiteY1" fmla="*/ 289682 h 1894083"/>
              <a:gd name="connsiteX2" fmla="*/ 1782152 w 3597848"/>
              <a:gd name="connsiteY2" fmla="*/ 814057 h 1894083"/>
              <a:gd name="connsiteX3" fmla="*/ 2576825 w 3597848"/>
              <a:gd name="connsiteY3" fmla="*/ 1140630 h 1894083"/>
              <a:gd name="connsiteX4" fmla="*/ 3493555 w 3597848"/>
              <a:gd name="connsiteY4" fmla="*/ 1008139 h 1894083"/>
              <a:gd name="connsiteX5" fmla="*/ 3586091 w 3597848"/>
              <a:gd name="connsiteY5" fmla="*/ 1410362 h 1894083"/>
              <a:gd name="connsiteX6" fmla="*/ 3368376 w 3597848"/>
              <a:gd name="connsiteY6" fmla="*/ 1613466 h 1894083"/>
              <a:gd name="connsiteX7" fmla="*/ 3145213 w 3597848"/>
              <a:gd name="connsiteY7" fmla="*/ 1743546 h 1894083"/>
              <a:gd name="connsiteX8" fmla="*/ 2696568 w 3597848"/>
              <a:gd name="connsiteY8" fmla="*/ 1894083 h 1894083"/>
              <a:gd name="connsiteX9" fmla="*/ 1825695 w 3597848"/>
              <a:gd name="connsiteY9" fmla="*/ 1632827 h 1894083"/>
              <a:gd name="connsiteX10" fmla="*/ 1235536 w 3597848"/>
              <a:gd name="connsiteY10" fmla="*/ 1046861 h 1894083"/>
              <a:gd name="connsiteX11" fmla="*/ 0 w 3597848"/>
              <a:gd name="connsiteY11" fmla="*/ 285408 h 1894083"/>
              <a:gd name="connsiteX12" fmla="*/ 272142 w 3597848"/>
              <a:gd name="connsiteY12" fmla="*/ 60533 h 1894083"/>
              <a:gd name="connsiteX0" fmla="*/ 272142 w 3597848"/>
              <a:gd name="connsiteY0" fmla="*/ 60533 h 1894083"/>
              <a:gd name="connsiteX1" fmla="*/ 854537 w 3597848"/>
              <a:gd name="connsiteY1" fmla="*/ 289682 h 1894083"/>
              <a:gd name="connsiteX2" fmla="*/ 1782152 w 3597848"/>
              <a:gd name="connsiteY2" fmla="*/ 814057 h 1894083"/>
              <a:gd name="connsiteX3" fmla="*/ 2576825 w 3597848"/>
              <a:gd name="connsiteY3" fmla="*/ 1140630 h 1894083"/>
              <a:gd name="connsiteX4" fmla="*/ 3493555 w 3597848"/>
              <a:gd name="connsiteY4" fmla="*/ 1008139 h 1894083"/>
              <a:gd name="connsiteX5" fmla="*/ 3586091 w 3597848"/>
              <a:gd name="connsiteY5" fmla="*/ 1410362 h 1894083"/>
              <a:gd name="connsiteX6" fmla="*/ 3368376 w 3597848"/>
              <a:gd name="connsiteY6" fmla="*/ 1613466 h 1894083"/>
              <a:gd name="connsiteX7" fmla="*/ 3145213 w 3597848"/>
              <a:gd name="connsiteY7" fmla="*/ 1743546 h 1894083"/>
              <a:gd name="connsiteX8" fmla="*/ 2696568 w 3597848"/>
              <a:gd name="connsiteY8" fmla="*/ 1894083 h 1894083"/>
              <a:gd name="connsiteX9" fmla="*/ 1825695 w 3597848"/>
              <a:gd name="connsiteY9" fmla="*/ 1632827 h 1894083"/>
              <a:gd name="connsiteX10" fmla="*/ 1213765 w 3597848"/>
              <a:gd name="connsiteY10" fmla="*/ 1166603 h 1894083"/>
              <a:gd name="connsiteX11" fmla="*/ 0 w 3597848"/>
              <a:gd name="connsiteY11" fmla="*/ 285408 h 1894083"/>
              <a:gd name="connsiteX12" fmla="*/ 272142 w 3597848"/>
              <a:gd name="connsiteY12" fmla="*/ 60533 h 1894083"/>
              <a:gd name="connsiteX0" fmla="*/ 272142 w 3597848"/>
              <a:gd name="connsiteY0" fmla="*/ 60533 h 1894083"/>
              <a:gd name="connsiteX1" fmla="*/ 854537 w 3597848"/>
              <a:gd name="connsiteY1" fmla="*/ 289682 h 1894083"/>
              <a:gd name="connsiteX2" fmla="*/ 1782152 w 3597848"/>
              <a:gd name="connsiteY2" fmla="*/ 814057 h 1894083"/>
              <a:gd name="connsiteX3" fmla="*/ 2576825 w 3597848"/>
              <a:gd name="connsiteY3" fmla="*/ 1140630 h 1894083"/>
              <a:gd name="connsiteX4" fmla="*/ 3493555 w 3597848"/>
              <a:gd name="connsiteY4" fmla="*/ 1008139 h 1894083"/>
              <a:gd name="connsiteX5" fmla="*/ 3586091 w 3597848"/>
              <a:gd name="connsiteY5" fmla="*/ 1410362 h 1894083"/>
              <a:gd name="connsiteX6" fmla="*/ 3368376 w 3597848"/>
              <a:gd name="connsiteY6" fmla="*/ 1613466 h 1894083"/>
              <a:gd name="connsiteX7" fmla="*/ 3145213 w 3597848"/>
              <a:gd name="connsiteY7" fmla="*/ 1743546 h 1894083"/>
              <a:gd name="connsiteX8" fmla="*/ 2696568 w 3597848"/>
              <a:gd name="connsiteY8" fmla="*/ 1894083 h 1894083"/>
              <a:gd name="connsiteX9" fmla="*/ 1825695 w 3597848"/>
              <a:gd name="connsiteY9" fmla="*/ 1632827 h 1894083"/>
              <a:gd name="connsiteX10" fmla="*/ 1213765 w 3597848"/>
              <a:gd name="connsiteY10" fmla="*/ 1166603 h 1894083"/>
              <a:gd name="connsiteX11" fmla="*/ 0 w 3597848"/>
              <a:gd name="connsiteY11" fmla="*/ 285408 h 1894083"/>
              <a:gd name="connsiteX12" fmla="*/ 272142 w 3597848"/>
              <a:gd name="connsiteY12" fmla="*/ 60533 h 1894083"/>
              <a:gd name="connsiteX0" fmla="*/ 272142 w 3597848"/>
              <a:gd name="connsiteY0" fmla="*/ 60533 h 1894083"/>
              <a:gd name="connsiteX1" fmla="*/ 854537 w 3597848"/>
              <a:gd name="connsiteY1" fmla="*/ 289682 h 1894083"/>
              <a:gd name="connsiteX2" fmla="*/ 1782152 w 3597848"/>
              <a:gd name="connsiteY2" fmla="*/ 814057 h 1894083"/>
              <a:gd name="connsiteX3" fmla="*/ 2576825 w 3597848"/>
              <a:gd name="connsiteY3" fmla="*/ 1140630 h 1894083"/>
              <a:gd name="connsiteX4" fmla="*/ 3493555 w 3597848"/>
              <a:gd name="connsiteY4" fmla="*/ 1008139 h 1894083"/>
              <a:gd name="connsiteX5" fmla="*/ 3586091 w 3597848"/>
              <a:gd name="connsiteY5" fmla="*/ 1410362 h 1894083"/>
              <a:gd name="connsiteX6" fmla="*/ 3368376 w 3597848"/>
              <a:gd name="connsiteY6" fmla="*/ 1613466 h 1894083"/>
              <a:gd name="connsiteX7" fmla="*/ 3145213 w 3597848"/>
              <a:gd name="connsiteY7" fmla="*/ 1743546 h 1894083"/>
              <a:gd name="connsiteX8" fmla="*/ 2696568 w 3597848"/>
              <a:gd name="connsiteY8" fmla="*/ 1894083 h 1894083"/>
              <a:gd name="connsiteX9" fmla="*/ 1825695 w 3597848"/>
              <a:gd name="connsiteY9" fmla="*/ 1632827 h 1894083"/>
              <a:gd name="connsiteX10" fmla="*/ 1213765 w 3597848"/>
              <a:gd name="connsiteY10" fmla="*/ 1166603 h 1894083"/>
              <a:gd name="connsiteX11" fmla="*/ 0 w 3597848"/>
              <a:gd name="connsiteY11" fmla="*/ 285408 h 1894083"/>
              <a:gd name="connsiteX12" fmla="*/ 272142 w 3597848"/>
              <a:gd name="connsiteY12" fmla="*/ 60533 h 1894083"/>
              <a:gd name="connsiteX0" fmla="*/ 272142 w 3597848"/>
              <a:gd name="connsiteY0" fmla="*/ 60533 h 1894083"/>
              <a:gd name="connsiteX1" fmla="*/ 854537 w 3597848"/>
              <a:gd name="connsiteY1" fmla="*/ 289682 h 1894083"/>
              <a:gd name="connsiteX2" fmla="*/ 1782152 w 3597848"/>
              <a:gd name="connsiteY2" fmla="*/ 814057 h 1894083"/>
              <a:gd name="connsiteX3" fmla="*/ 2576825 w 3597848"/>
              <a:gd name="connsiteY3" fmla="*/ 1140630 h 1894083"/>
              <a:gd name="connsiteX4" fmla="*/ 3493555 w 3597848"/>
              <a:gd name="connsiteY4" fmla="*/ 1008139 h 1894083"/>
              <a:gd name="connsiteX5" fmla="*/ 3586091 w 3597848"/>
              <a:gd name="connsiteY5" fmla="*/ 1410362 h 1894083"/>
              <a:gd name="connsiteX6" fmla="*/ 3368376 w 3597848"/>
              <a:gd name="connsiteY6" fmla="*/ 1613466 h 1894083"/>
              <a:gd name="connsiteX7" fmla="*/ 3145213 w 3597848"/>
              <a:gd name="connsiteY7" fmla="*/ 1743546 h 1894083"/>
              <a:gd name="connsiteX8" fmla="*/ 2696568 w 3597848"/>
              <a:gd name="connsiteY8" fmla="*/ 1894083 h 1894083"/>
              <a:gd name="connsiteX9" fmla="*/ 2054295 w 3597848"/>
              <a:gd name="connsiteY9" fmla="*/ 1491313 h 1894083"/>
              <a:gd name="connsiteX10" fmla="*/ 1213765 w 3597848"/>
              <a:gd name="connsiteY10" fmla="*/ 1166603 h 1894083"/>
              <a:gd name="connsiteX11" fmla="*/ 0 w 3597848"/>
              <a:gd name="connsiteY11" fmla="*/ 285408 h 1894083"/>
              <a:gd name="connsiteX12" fmla="*/ 272142 w 3597848"/>
              <a:gd name="connsiteY12" fmla="*/ 60533 h 1894083"/>
              <a:gd name="connsiteX0" fmla="*/ 272142 w 3597848"/>
              <a:gd name="connsiteY0" fmla="*/ 60533 h 1894083"/>
              <a:gd name="connsiteX1" fmla="*/ 854537 w 3597848"/>
              <a:gd name="connsiteY1" fmla="*/ 289682 h 1894083"/>
              <a:gd name="connsiteX2" fmla="*/ 1782152 w 3597848"/>
              <a:gd name="connsiteY2" fmla="*/ 814057 h 1894083"/>
              <a:gd name="connsiteX3" fmla="*/ 2576825 w 3597848"/>
              <a:gd name="connsiteY3" fmla="*/ 1140630 h 1894083"/>
              <a:gd name="connsiteX4" fmla="*/ 3493555 w 3597848"/>
              <a:gd name="connsiteY4" fmla="*/ 1008139 h 1894083"/>
              <a:gd name="connsiteX5" fmla="*/ 3586091 w 3597848"/>
              <a:gd name="connsiteY5" fmla="*/ 1410362 h 1894083"/>
              <a:gd name="connsiteX6" fmla="*/ 3368376 w 3597848"/>
              <a:gd name="connsiteY6" fmla="*/ 1613466 h 1894083"/>
              <a:gd name="connsiteX7" fmla="*/ 3145213 w 3597848"/>
              <a:gd name="connsiteY7" fmla="*/ 1743546 h 1894083"/>
              <a:gd name="connsiteX8" fmla="*/ 2696568 w 3597848"/>
              <a:gd name="connsiteY8" fmla="*/ 1894083 h 1894083"/>
              <a:gd name="connsiteX9" fmla="*/ 2054295 w 3597848"/>
              <a:gd name="connsiteY9" fmla="*/ 1491313 h 1894083"/>
              <a:gd name="connsiteX10" fmla="*/ 1213765 w 3597848"/>
              <a:gd name="connsiteY10" fmla="*/ 1166603 h 1894083"/>
              <a:gd name="connsiteX11" fmla="*/ 0 w 3597848"/>
              <a:gd name="connsiteY11" fmla="*/ 285408 h 1894083"/>
              <a:gd name="connsiteX12" fmla="*/ 272142 w 3597848"/>
              <a:gd name="connsiteY12" fmla="*/ 60533 h 1894083"/>
              <a:gd name="connsiteX0" fmla="*/ 272142 w 3597848"/>
              <a:gd name="connsiteY0" fmla="*/ 60533 h 1894083"/>
              <a:gd name="connsiteX1" fmla="*/ 854537 w 3597848"/>
              <a:gd name="connsiteY1" fmla="*/ 289682 h 1894083"/>
              <a:gd name="connsiteX2" fmla="*/ 1782152 w 3597848"/>
              <a:gd name="connsiteY2" fmla="*/ 814057 h 1894083"/>
              <a:gd name="connsiteX3" fmla="*/ 2576825 w 3597848"/>
              <a:gd name="connsiteY3" fmla="*/ 1140630 h 1894083"/>
              <a:gd name="connsiteX4" fmla="*/ 3493555 w 3597848"/>
              <a:gd name="connsiteY4" fmla="*/ 1008139 h 1894083"/>
              <a:gd name="connsiteX5" fmla="*/ 3586091 w 3597848"/>
              <a:gd name="connsiteY5" fmla="*/ 1410362 h 1894083"/>
              <a:gd name="connsiteX6" fmla="*/ 3368376 w 3597848"/>
              <a:gd name="connsiteY6" fmla="*/ 1613466 h 1894083"/>
              <a:gd name="connsiteX7" fmla="*/ 3145213 w 3597848"/>
              <a:gd name="connsiteY7" fmla="*/ 1743546 h 1894083"/>
              <a:gd name="connsiteX8" fmla="*/ 2696568 w 3597848"/>
              <a:gd name="connsiteY8" fmla="*/ 1894083 h 1894083"/>
              <a:gd name="connsiteX9" fmla="*/ 1999867 w 3597848"/>
              <a:gd name="connsiteY9" fmla="*/ 1589285 h 1894083"/>
              <a:gd name="connsiteX10" fmla="*/ 1213765 w 3597848"/>
              <a:gd name="connsiteY10" fmla="*/ 1166603 h 1894083"/>
              <a:gd name="connsiteX11" fmla="*/ 0 w 3597848"/>
              <a:gd name="connsiteY11" fmla="*/ 285408 h 1894083"/>
              <a:gd name="connsiteX12" fmla="*/ 272142 w 3597848"/>
              <a:gd name="connsiteY12" fmla="*/ 60533 h 1894083"/>
              <a:gd name="connsiteX0" fmla="*/ 272142 w 3597848"/>
              <a:gd name="connsiteY0" fmla="*/ 60533 h 1894083"/>
              <a:gd name="connsiteX1" fmla="*/ 854537 w 3597848"/>
              <a:gd name="connsiteY1" fmla="*/ 289682 h 1894083"/>
              <a:gd name="connsiteX2" fmla="*/ 1782152 w 3597848"/>
              <a:gd name="connsiteY2" fmla="*/ 814057 h 1894083"/>
              <a:gd name="connsiteX3" fmla="*/ 2576825 w 3597848"/>
              <a:gd name="connsiteY3" fmla="*/ 1140630 h 1894083"/>
              <a:gd name="connsiteX4" fmla="*/ 3493555 w 3597848"/>
              <a:gd name="connsiteY4" fmla="*/ 1008139 h 1894083"/>
              <a:gd name="connsiteX5" fmla="*/ 3586091 w 3597848"/>
              <a:gd name="connsiteY5" fmla="*/ 1410362 h 1894083"/>
              <a:gd name="connsiteX6" fmla="*/ 3368376 w 3597848"/>
              <a:gd name="connsiteY6" fmla="*/ 1613466 h 1894083"/>
              <a:gd name="connsiteX7" fmla="*/ 3145213 w 3597848"/>
              <a:gd name="connsiteY7" fmla="*/ 1743546 h 1894083"/>
              <a:gd name="connsiteX8" fmla="*/ 2696568 w 3597848"/>
              <a:gd name="connsiteY8" fmla="*/ 1894083 h 1894083"/>
              <a:gd name="connsiteX9" fmla="*/ 1999867 w 3597848"/>
              <a:gd name="connsiteY9" fmla="*/ 1589285 h 1894083"/>
              <a:gd name="connsiteX10" fmla="*/ 1213765 w 3597848"/>
              <a:gd name="connsiteY10" fmla="*/ 1166603 h 1894083"/>
              <a:gd name="connsiteX11" fmla="*/ 0 w 3597848"/>
              <a:gd name="connsiteY11" fmla="*/ 285408 h 1894083"/>
              <a:gd name="connsiteX12" fmla="*/ 272142 w 3597848"/>
              <a:gd name="connsiteY12" fmla="*/ 60533 h 1894083"/>
              <a:gd name="connsiteX0" fmla="*/ 272142 w 3597848"/>
              <a:gd name="connsiteY0" fmla="*/ 60533 h 1894083"/>
              <a:gd name="connsiteX1" fmla="*/ 854537 w 3597848"/>
              <a:gd name="connsiteY1" fmla="*/ 289682 h 1894083"/>
              <a:gd name="connsiteX2" fmla="*/ 1782152 w 3597848"/>
              <a:gd name="connsiteY2" fmla="*/ 814057 h 1894083"/>
              <a:gd name="connsiteX3" fmla="*/ 2576825 w 3597848"/>
              <a:gd name="connsiteY3" fmla="*/ 1140630 h 1894083"/>
              <a:gd name="connsiteX4" fmla="*/ 3493555 w 3597848"/>
              <a:gd name="connsiteY4" fmla="*/ 1008139 h 1894083"/>
              <a:gd name="connsiteX5" fmla="*/ 3586091 w 3597848"/>
              <a:gd name="connsiteY5" fmla="*/ 1410362 h 1894083"/>
              <a:gd name="connsiteX6" fmla="*/ 3368376 w 3597848"/>
              <a:gd name="connsiteY6" fmla="*/ 1613466 h 1894083"/>
              <a:gd name="connsiteX7" fmla="*/ 3145213 w 3597848"/>
              <a:gd name="connsiteY7" fmla="*/ 1743546 h 1894083"/>
              <a:gd name="connsiteX8" fmla="*/ 2696568 w 3597848"/>
              <a:gd name="connsiteY8" fmla="*/ 1894083 h 1894083"/>
              <a:gd name="connsiteX9" fmla="*/ 1999867 w 3597848"/>
              <a:gd name="connsiteY9" fmla="*/ 1589285 h 1894083"/>
              <a:gd name="connsiteX10" fmla="*/ 1213765 w 3597848"/>
              <a:gd name="connsiteY10" fmla="*/ 1166603 h 1894083"/>
              <a:gd name="connsiteX11" fmla="*/ 0 w 3597848"/>
              <a:gd name="connsiteY11" fmla="*/ 285408 h 1894083"/>
              <a:gd name="connsiteX12" fmla="*/ 272142 w 3597848"/>
              <a:gd name="connsiteY12" fmla="*/ 60533 h 1894083"/>
              <a:gd name="connsiteX0" fmla="*/ 272142 w 3597848"/>
              <a:gd name="connsiteY0" fmla="*/ 48622 h 1882172"/>
              <a:gd name="connsiteX1" fmla="*/ 1329550 w 3597848"/>
              <a:gd name="connsiteY1" fmla="*/ 455901 h 1882172"/>
              <a:gd name="connsiteX2" fmla="*/ 1782152 w 3597848"/>
              <a:gd name="connsiteY2" fmla="*/ 802146 h 1882172"/>
              <a:gd name="connsiteX3" fmla="*/ 2576825 w 3597848"/>
              <a:gd name="connsiteY3" fmla="*/ 1128719 h 1882172"/>
              <a:gd name="connsiteX4" fmla="*/ 3493555 w 3597848"/>
              <a:gd name="connsiteY4" fmla="*/ 996228 h 1882172"/>
              <a:gd name="connsiteX5" fmla="*/ 3586091 w 3597848"/>
              <a:gd name="connsiteY5" fmla="*/ 1398451 h 1882172"/>
              <a:gd name="connsiteX6" fmla="*/ 3368376 w 3597848"/>
              <a:gd name="connsiteY6" fmla="*/ 1601555 h 1882172"/>
              <a:gd name="connsiteX7" fmla="*/ 3145213 w 3597848"/>
              <a:gd name="connsiteY7" fmla="*/ 1731635 h 1882172"/>
              <a:gd name="connsiteX8" fmla="*/ 2696568 w 3597848"/>
              <a:gd name="connsiteY8" fmla="*/ 1882172 h 1882172"/>
              <a:gd name="connsiteX9" fmla="*/ 1999867 w 3597848"/>
              <a:gd name="connsiteY9" fmla="*/ 1577374 h 1882172"/>
              <a:gd name="connsiteX10" fmla="*/ 1213765 w 3597848"/>
              <a:gd name="connsiteY10" fmla="*/ 1154692 h 1882172"/>
              <a:gd name="connsiteX11" fmla="*/ 0 w 3597848"/>
              <a:gd name="connsiteY11" fmla="*/ 273497 h 1882172"/>
              <a:gd name="connsiteX12" fmla="*/ 272142 w 3597848"/>
              <a:gd name="connsiteY12" fmla="*/ 48622 h 1882172"/>
              <a:gd name="connsiteX0" fmla="*/ 272142 w 3597848"/>
              <a:gd name="connsiteY0" fmla="*/ 48622 h 1763419"/>
              <a:gd name="connsiteX1" fmla="*/ 1329550 w 3597848"/>
              <a:gd name="connsiteY1" fmla="*/ 455901 h 1763419"/>
              <a:gd name="connsiteX2" fmla="*/ 1782152 w 3597848"/>
              <a:gd name="connsiteY2" fmla="*/ 802146 h 1763419"/>
              <a:gd name="connsiteX3" fmla="*/ 2576825 w 3597848"/>
              <a:gd name="connsiteY3" fmla="*/ 1128719 h 1763419"/>
              <a:gd name="connsiteX4" fmla="*/ 3493555 w 3597848"/>
              <a:gd name="connsiteY4" fmla="*/ 996228 h 1763419"/>
              <a:gd name="connsiteX5" fmla="*/ 3586091 w 3597848"/>
              <a:gd name="connsiteY5" fmla="*/ 1398451 h 1763419"/>
              <a:gd name="connsiteX6" fmla="*/ 3368376 w 3597848"/>
              <a:gd name="connsiteY6" fmla="*/ 1601555 h 1763419"/>
              <a:gd name="connsiteX7" fmla="*/ 3145213 w 3597848"/>
              <a:gd name="connsiteY7" fmla="*/ 1731635 h 1763419"/>
              <a:gd name="connsiteX8" fmla="*/ 2625316 w 3597848"/>
              <a:gd name="connsiteY8" fmla="*/ 1763419 h 1763419"/>
              <a:gd name="connsiteX9" fmla="*/ 1999867 w 3597848"/>
              <a:gd name="connsiteY9" fmla="*/ 1577374 h 1763419"/>
              <a:gd name="connsiteX10" fmla="*/ 1213765 w 3597848"/>
              <a:gd name="connsiteY10" fmla="*/ 1154692 h 1763419"/>
              <a:gd name="connsiteX11" fmla="*/ 0 w 3597848"/>
              <a:gd name="connsiteY11" fmla="*/ 273497 h 1763419"/>
              <a:gd name="connsiteX12" fmla="*/ 272142 w 3597848"/>
              <a:gd name="connsiteY12" fmla="*/ 48622 h 1763419"/>
              <a:gd name="connsiteX0" fmla="*/ 272142 w 3597848"/>
              <a:gd name="connsiteY0" fmla="*/ 48622 h 1763419"/>
              <a:gd name="connsiteX1" fmla="*/ 1329550 w 3597848"/>
              <a:gd name="connsiteY1" fmla="*/ 455901 h 1763419"/>
              <a:gd name="connsiteX2" fmla="*/ 1782152 w 3597848"/>
              <a:gd name="connsiteY2" fmla="*/ 802146 h 1763419"/>
              <a:gd name="connsiteX3" fmla="*/ 2576825 w 3597848"/>
              <a:gd name="connsiteY3" fmla="*/ 1128719 h 1763419"/>
              <a:gd name="connsiteX4" fmla="*/ 3493555 w 3597848"/>
              <a:gd name="connsiteY4" fmla="*/ 996228 h 1763419"/>
              <a:gd name="connsiteX5" fmla="*/ 3586091 w 3597848"/>
              <a:gd name="connsiteY5" fmla="*/ 1398451 h 1763419"/>
              <a:gd name="connsiteX6" fmla="*/ 3368376 w 3597848"/>
              <a:gd name="connsiteY6" fmla="*/ 1601555 h 1763419"/>
              <a:gd name="connsiteX7" fmla="*/ 3133338 w 3597848"/>
              <a:gd name="connsiteY7" fmla="*/ 1684133 h 1763419"/>
              <a:gd name="connsiteX8" fmla="*/ 2625316 w 3597848"/>
              <a:gd name="connsiteY8" fmla="*/ 1763419 h 1763419"/>
              <a:gd name="connsiteX9" fmla="*/ 1999867 w 3597848"/>
              <a:gd name="connsiteY9" fmla="*/ 1577374 h 1763419"/>
              <a:gd name="connsiteX10" fmla="*/ 1213765 w 3597848"/>
              <a:gd name="connsiteY10" fmla="*/ 1154692 h 1763419"/>
              <a:gd name="connsiteX11" fmla="*/ 0 w 3597848"/>
              <a:gd name="connsiteY11" fmla="*/ 273497 h 1763419"/>
              <a:gd name="connsiteX12" fmla="*/ 272142 w 3597848"/>
              <a:gd name="connsiteY12" fmla="*/ 48622 h 1763419"/>
              <a:gd name="connsiteX0" fmla="*/ 1904 w 3327610"/>
              <a:gd name="connsiteY0" fmla="*/ 48622 h 1763419"/>
              <a:gd name="connsiteX1" fmla="*/ 1059312 w 3327610"/>
              <a:gd name="connsiteY1" fmla="*/ 455901 h 1763419"/>
              <a:gd name="connsiteX2" fmla="*/ 1511914 w 3327610"/>
              <a:gd name="connsiteY2" fmla="*/ 802146 h 1763419"/>
              <a:gd name="connsiteX3" fmla="*/ 2306587 w 3327610"/>
              <a:gd name="connsiteY3" fmla="*/ 1128719 h 1763419"/>
              <a:gd name="connsiteX4" fmla="*/ 3223317 w 3327610"/>
              <a:gd name="connsiteY4" fmla="*/ 996228 h 1763419"/>
              <a:gd name="connsiteX5" fmla="*/ 3315853 w 3327610"/>
              <a:gd name="connsiteY5" fmla="*/ 1398451 h 1763419"/>
              <a:gd name="connsiteX6" fmla="*/ 3098138 w 3327610"/>
              <a:gd name="connsiteY6" fmla="*/ 1601555 h 1763419"/>
              <a:gd name="connsiteX7" fmla="*/ 2863100 w 3327610"/>
              <a:gd name="connsiteY7" fmla="*/ 1684133 h 1763419"/>
              <a:gd name="connsiteX8" fmla="*/ 2355078 w 3327610"/>
              <a:gd name="connsiteY8" fmla="*/ 1763419 h 1763419"/>
              <a:gd name="connsiteX9" fmla="*/ 1729629 w 3327610"/>
              <a:gd name="connsiteY9" fmla="*/ 1577374 h 1763419"/>
              <a:gd name="connsiteX10" fmla="*/ 943527 w 3327610"/>
              <a:gd name="connsiteY10" fmla="*/ 1154692 h 1763419"/>
              <a:gd name="connsiteX11" fmla="*/ 1024172 w 3327610"/>
              <a:gd name="connsiteY11" fmla="*/ 914764 h 1763419"/>
              <a:gd name="connsiteX12" fmla="*/ 1904 w 3327610"/>
              <a:gd name="connsiteY12" fmla="*/ 48622 h 1763419"/>
              <a:gd name="connsiteX0" fmla="*/ 1904 w 3327610"/>
              <a:gd name="connsiteY0" fmla="*/ 48622 h 1763419"/>
              <a:gd name="connsiteX1" fmla="*/ 1059312 w 3327610"/>
              <a:gd name="connsiteY1" fmla="*/ 455901 h 1763419"/>
              <a:gd name="connsiteX2" fmla="*/ 1511914 w 3327610"/>
              <a:gd name="connsiteY2" fmla="*/ 802146 h 1763419"/>
              <a:gd name="connsiteX3" fmla="*/ 2306587 w 3327610"/>
              <a:gd name="connsiteY3" fmla="*/ 1128719 h 1763419"/>
              <a:gd name="connsiteX4" fmla="*/ 3223317 w 3327610"/>
              <a:gd name="connsiteY4" fmla="*/ 996228 h 1763419"/>
              <a:gd name="connsiteX5" fmla="*/ 3315853 w 3327610"/>
              <a:gd name="connsiteY5" fmla="*/ 1398451 h 1763419"/>
              <a:gd name="connsiteX6" fmla="*/ 3098138 w 3327610"/>
              <a:gd name="connsiteY6" fmla="*/ 1601555 h 1763419"/>
              <a:gd name="connsiteX7" fmla="*/ 2863100 w 3327610"/>
              <a:gd name="connsiteY7" fmla="*/ 1684133 h 1763419"/>
              <a:gd name="connsiteX8" fmla="*/ 2355078 w 3327610"/>
              <a:gd name="connsiteY8" fmla="*/ 1763419 h 1763419"/>
              <a:gd name="connsiteX9" fmla="*/ 1729629 w 3327610"/>
              <a:gd name="connsiteY9" fmla="*/ 1577374 h 1763419"/>
              <a:gd name="connsiteX10" fmla="*/ 1477917 w 3327610"/>
              <a:gd name="connsiteY10" fmla="*/ 1451575 h 1763419"/>
              <a:gd name="connsiteX11" fmla="*/ 1024172 w 3327610"/>
              <a:gd name="connsiteY11" fmla="*/ 914764 h 1763419"/>
              <a:gd name="connsiteX12" fmla="*/ 1904 w 3327610"/>
              <a:gd name="connsiteY12" fmla="*/ 48622 h 1763419"/>
              <a:gd name="connsiteX0" fmla="*/ 1745 w 3327451"/>
              <a:gd name="connsiteY0" fmla="*/ 48622 h 1763419"/>
              <a:gd name="connsiteX1" fmla="*/ 1059153 w 3327451"/>
              <a:gd name="connsiteY1" fmla="*/ 455901 h 1763419"/>
              <a:gd name="connsiteX2" fmla="*/ 1511755 w 3327451"/>
              <a:gd name="connsiteY2" fmla="*/ 802146 h 1763419"/>
              <a:gd name="connsiteX3" fmla="*/ 2306428 w 3327451"/>
              <a:gd name="connsiteY3" fmla="*/ 1128719 h 1763419"/>
              <a:gd name="connsiteX4" fmla="*/ 3223158 w 3327451"/>
              <a:gd name="connsiteY4" fmla="*/ 996228 h 1763419"/>
              <a:gd name="connsiteX5" fmla="*/ 3315694 w 3327451"/>
              <a:gd name="connsiteY5" fmla="*/ 1398451 h 1763419"/>
              <a:gd name="connsiteX6" fmla="*/ 3097979 w 3327451"/>
              <a:gd name="connsiteY6" fmla="*/ 1601555 h 1763419"/>
              <a:gd name="connsiteX7" fmla="*/ 2862941 w 3327451"/>
              <a:gd name="connsiteY7" fmla="*/ 1684133 h 1763419"/>
              <a:gd name="connsiteX8" fmla="*/ 2354919 w 3327451"/>
              <a:gd name="connsiteY8" fmla="*/ 1763419 h 1763419"/>
              <a:gd name="connsiteX9" fmla="*/ 1729470 w 3327451"/>
              <a:gd name="connsiteY9" fmla="*/ 1577374 h 1763419"/>
              <a:gd name="connsiteX10" fmla="*/ 1477758 w 3327451"/>
              <a:gd name="connsiteY10" fmla="*/ 1451575 h 1763419"/>
              <a:gd name="connsiteX11" fmla="*/ 1130891 w 3327451"/>
              <a:gd name="connsiteY11" fmla="*/ 1116645 h 1763419"/>
              <a:gd name="connsiteX12" fmla="*/ 1745 w 3327451"/>
              <a:gd name="connsiteY12" fmla="*/ 48622 h 1763419"/>
              <a:gd name="connsiteX0" fmla="*/ 74281 w 2283706"/>
              <a:gd name="connsiteY0" fmla="*/ 426407 h 1309932"/>
              <a:gd name="connsiteX1" fmla="*/ 15408 w 2283706"/>
              <a:gd name="connsiteY1" fmla="*/ 2414 h 1309932"/>
              <a:gd name="connsiteX2" fmla="*/ 468010 w 2283706"/>
              <a:gd name="connsiteY2" fmla="*/ 348659 h 1309932"/>
              <a:gd name="connsiteX3" fmla="*/ 1262683 w 2283706"/>
              <a:gd name="connsiteY3" fmla="*/ 675232 h 1309932"/>
              <a:gd name="connsiteX4" fmla="*/ 2179413 w 2283706"/>
              <a:gd name="connsiteY4" fmla="*/ 542741 h 1309932"/>
              <a:gd name="connsiteX5" fmla="*/ 2271949 w 2283706"/>
              <a:gd name="connsiteY5" fmla="*/ 944964 h 1309932"/>
              <a:gd name="connsiteX6" fmla="*/ 2054234 w 2283706"/>
              <a:gd name="connsiteY6" fmla="*/ 1148068 h 1309932"/>
              <a:gd name="connsiteX7" fmla="*/ 1819196 w 2283706"/>
              <a:gd name="connsiteY7" fmla="*/ 1230646 h 1309932"/>
              <a:gd name="connsiteX8" fmla="*/ 1311174 w 2283706"/>
              <a:gd name="connsiteY8" fmla="*/ 1309932 h 1309932"/>
              <a:gd name="connsiteX9" fmla="*/ 685725 w 2283706"/>
              <a:gd name="connsiteY9" fmla="*/ 1123887 h 1309932"/>
              <a:gd name="connsiteX10" fmla="*/ 434013 w 2283706"/>
              <a:gd name="connsiteY10" fmla="*/ 998088 h 1309932"/>
              <a:gd name="connsiteX11" fmla="*/ 87146 w 2283706"/>
              <a:gd name="connsiteY11" fmla="*/ 663158 h 1309932"/>
              <a:gd name="connsiteX12" fmla="*/ 74281 w 2283706"/>
              <a:gd name="connsiteY12" fmla="*/ 426407 h 1309932"/>
              <a:gd name="connsiteX0" fmla="*/ 14364 w 2223789"/>
              <a:gd name="connsiteY0" fmla="*/ 344441 h 1227966"/>
              <a:gd name="connsiteX1" fmla="*/ 38618 w 2223789"/>
              <a:gd name="connsiteY1" fmla="*/ 3576 h 1227966"/>
              <a:gd name="connsiteX2" fmla="*/ 408093 w 2223789"/>
              <a:gd name="connsiteY2" fmla="*/ 266693 h 1227966"/>
              <a:gd name="connsiteX3" fmla="*/ 1202766 w 2223789"/>
              <a:gd name="connsiteY3" fmla="*/ 593266 h 1227966"/>
              <a:gd name="connsiteX4" fmla="*/ 2119496 w 2223789"/>
              <a:gd name="connsiteY4" fmla="*/ 460775 h 1227966"/>
              <a:gd name="connsiteX5" fmla="*/ 2212032 w 2223789"/>
              <a:gd name="connsiteY5" fmla="*/ 862998 h 1227966"/>
              <a:gd name="connsiteX6" fmla="*/ 1994317 w 2223789"/>
              <a:gd name="connsiteY6" fmla="*/ 1066102 h 1227966"/>
              <a:gd name="connsiteX7" fmla="*/ 1759279 w 2223789"/>
              <a:gd name="connsiteY7" fmla="*/ 1148680 h 1227966"/>
              <a:gd name="connsiteX8" fmla="*/ 1251257 w 2223789"/>
              <a:gd name="connsiteY8" fmla="*/ 1227966 h 1227966"/>
              <a:gd name="connsiteX9" fmla="*/ 625808 w 2223789"/>
              <a:gd name="connsiteY9" fmla="*/ 1041921 h 1227966"/>
              <a:gd name="connsiteX10" fmla="*/ 374096 w 2223789"/>
              <a:gd name="connsiteY10" fmla="*/ 916122 h 1227966"/>
              <a:gd name="connsiteX11" fmla="*/ 27229 w 2223789"/>
              <a:gd name="connsiteY11" fmla="*/ 581192 h 1227966"/>
              <a:gd name="connsiteX12" fmla="*/ 14364 w 2223789"/>
              <a:gd name="connsiteY12" fmla="*/ 344441 h 1227966"/>
              <a:gd name="connsiteX0" fmla="*/ 5457 w 2214882"/>
              <a:gd name="connsiteY0" fmla="*/ 344441 h 1227966"/>
              <a:gd name="connsiteX1" fmla="*/ 29711 w 2214882"/>
              <a:gd name="connsiteY1" fmla="*/ 3576 h 1227966"/>
              <a:gd name="connsiteX2" fmla="*/ 399186 w 2214882"/>
              <a:gd name="connsiteY2" fmla="*/ 266693 h 1227966"/>
              <a:gd name="connsiteX3" fmla="*/ 1193859 w 2214882"/>
              <a:gd name="connsiteY3" fmla="*/ 593266 h 1227966"/>
              <a:gd name="connsiteX4" fmla="*/ 2110589 w 2214882"/>
              <a:gd name="connsiteY4" fmla="*/ 460775 h 1227966"/>
              <a:gd name="connsiteX5" fmla="*/ 2203125 w 2214882"/>
              <a:gd name="connsiteY5" fmla="*/ 862998 h 1227966"/>
              <a:gd name="connsiteX6" fmla="*/ 1985410 w 2214882"/>
              <a:gd name="connsiteY6" fmla="*/ 1066102 h 1227966"/>
              <a:gd name="connsiteX7" fmla="*/ 1750372 w 2214882"/>
              <a:gd name="connsiteY7" fmla="*/ 1148680 h 1227966"/>
              <a:gd name="connsiteX8" fmla="*/ 1242350 w 2214882"/>
              <a:gd name="connsiteY8" fmla="*/ 1227966 h 1227966"/>
              <a:gd name="connsiteX9" fmla="*/ 616901 w 2214882"/>
              <a:gd name="connsiteY9" fmla="*/ 1041921 h 1227966"/>
              <a:gd name="connsiteX10" fmla="*/ 365189 w 2214882"/>
              <a:gd name="connsiteY10" fmla="*/ 916122 h 1227966"/>
              <a:gd name="connsiteX11" fmla="*/ 18322 w 2214882"/>
              <a:gd name="connsiteY11" fmla="*/ 581192 h 1227966"/>
              <a:gd name="connsiteX12" fmla="*/ 5457 w 2214882"/>
              <a:gd name="connsiteY12" fmla="*/ 344441 h 1227966"/>
              <a:gd name="connsiteX0" fmla="*/ 11452 w 2220877"/>
              <a:gd name="connsiteY0" fmla="*/ 344441 h 1227966"/>
              <a:gd name="connsiteX1" fmla="*/ 35706 w 2220877"/>
              <a:gd name="connsiteY1" fmla="*/ 3576 h 1227966"/>
              <a:gd name="connsiteX2" fmla="*/ 405181 w 2220877"/>
              <a:gd name="connsiteY2" fmla="*/ 266693 h 1227966"/>
              <a:gd name="connsiteX3" fmla="*/ 1199854 w 2220877"/>
              <a:gd name="connsiteY3" fmla="*/ 593266 h 1227966"/>
              <a:gd name="connsiteX4" fmla="*/ 2116584 w 2220877"/>
              <a:gd name="connsiteY4" fmla="*/ 460775 h 1227966"/>
              <a:gd name="connsiteX5" fmla="*/ 2209120 w 2220877"/>
              <a:gd name="connsiteY5" fmla="*/ 862998 h 1227966"/>
              <a:gd name="connsiteX6" fmla="*/ 1991405 w 2220877"/>
              <a:gd name="connsiteY6" fmla="*/ 1066102 h 1227966"/>
              <a:gd name="connsiteX7" fmla="*/ 1756367 w 2220877"/>
              <a:gd name="connsiteY7" fmla="*/ 1148680 h 1227966"/>
              <a:gd name="connsiteX8" fmla="*/ 1248345 w 2220877"/>
              <a:gd name="connsiteY8" fmla="*/ 1227966 h 1227966"/>
              <a:gd name="connsiteX9" fmla="*/ 622896 w 2220877"/>
              <a:gd name="connsiteY9" fmla="*/ 1041921 h 1227966"/>
              <a:gd name="connsiteX10" fmla="*/ 371184 w 2220877"/>
              <a:gd name="connsiteY10" fmla="*/ 916122 h 1227966"/>
              <a:gd name="connsiteX11" fmla="*/ 24317 w 2220877"/>
              <a:gd name="connsiteY11" fmla="*/ 581192 h 1227966"/>
              <a:gd name="connsiteX12" fmla="*/ 11452 w 2220877"/>
              <a:gd name="connsiteY12" fmla="*/ 344441 h 1227966"/>
              <a:gd name="connsiteX0" fmla="*/ 11452 w 2220877"/>
              <a:gd name="connsiteY0" fmla="*/ 344441 h 1227966"/>
              <a:gd name="connsiteX1" fmla="*/ 35706 w 2220877"/>
              <a:gd name="connsiteY1" fmla="*/ 3576 h 1227966"/>
              <a:gd name="connsiteX2" fmla="*/ 405181 w 2220877"/>
              <a:gd name="connsiteY2" fmla="*/ 266693 h 1227966"/>
              <a:gd name="connsiteX3" fmla="*/ 1199854 w 2220877"/>
              <a:gd name="connsiteY3" fmla="*/ 593266 h 1227966"/>
              <a:gd name="connsiteX4" fmla="*/ 2116584 w 2220877"/>
              <a:gd name="connsiteY4" fmla="*/ 460775 h 1227966"/>
              <a:gd name="connsiteX5" fmla="*/ 2209120 w 2220877"/>
              <a:gd name="connsiteY5" fmla="*/ 862998 h 1227966"/>
              <a:gd name="connsiteX6" fmla="*/ 1991405 w 2220877"/>
              <a:gd name="connsiteY6" fmla="*/ 1066102 h 1227966"/>
              <a:gd name="connsiteX7" fmla="*/ 1756367 w 2220877"/>
              <a:gd name="connsiteY7" fmla="*/ 1148680 h 1227966"/>
              <a:gd name="connsiteX8" fmla="*/ 1248345 w 2220877"/>
              <a:gd name="connsiteY8" fmla="*/ 1227966 h 1227966"/>
              <a:gd name="connsiteX9" fmla="*/ 622896 w 2220877"/>
              <a:gd name="connsiteY9" fmla="*/ 1041921 h 1227966"/>
              <a:gd name="connsiteX10" fmla="*/ 371184 w 2220877"/>
              <a:gd name="connsiteY10" fmla="*/ 916122 h 1227966"/>
              <a:gd name="connsiteX11" fmla="*/ 24317 w 2220877"/>
              <a:gd name="connsiteY11" fmla="*/ 581192 h 1227966"/>
              <a:gd name="connsiteX12" fmla="*/ 11452 w 2220877"/>
              <a:gd name="connsiteY12" fmla="*/ 344441 h 1227966"/>
              <a:gd name="connsiteX0" fmla="*/ 387 w 2209812"/>
              <a:gd name="connsiteY0" fmla="*/ 344441 h 1227966"/>
              <a:gd name="connsiteX1" fmla="*/ 24641 w 2209812"/>
              <a:gd name="connsiteY1" fmla="*/ 3576 h 1227966"/>
              <a:gd name="connsiteX2" fmla="*/ 394116 w 2209812"/>
              <a:gd name="connsiteY2" fmla="*/ 266693 h 1227966"/>
              <a:gd name="connsiteX3" fmla="*/ 1188789 w 2209812"/>
              <a:gd name="connsiteY3" fmla="*/ 593266 h 1227966"/>
              <a:gd name="connsiteX4" fmla="*/ 2105519 w 2209812"/>
              <a:gd name="connsiteY4" fmla="*/ 460775 h 1227966"/>
              <a:gd name="connsiteX5" fmla="*/ 2198055 w 2209812"/>
              <a:gd name="connsiteY5" fmla="*/ 862998 h 1227966"/>
              <a:gd name="connsiteX6" fmla="*/ 1980340 w 2209812"/>
              <a:gd name="connsiteY6" fmla="*/ 1066102 h 1227966"/>
              <a:gd name="connsiteX7" fmla="*/ 1745302 w 2209812"/>
              <a:gd name="connsiteY7" fmla="*/ 1148680 h 1227966"/>
              <a:gd name="connsiteX8" fmla="*/ 1237280 w 2209812"/>
              <a:gd name="connsiteY8" fmla="*/ 1227966 h 1227966"/>
              <a:gd name="connsiteX9" fmla="*/ 611831 w 2209812"/>
              <a:gd name="connsiteY9" fmla="*/ 1041921 h 1227966"/>
              <a:gd name="connsiteX10" fmla="*/ 360119 w 2209812"/>
              <a:gd name="connsiteY10" fmla="*/ 916122 h 1227966"/>
              <a:gd name="connsiteX11" fmla="*/ 13252 w 2209812"/>
              <a:gd name="connsiteY11" fmla="*/ 581192 h 1227966"/>
              <a:gd name="connsiteX12" fmla="*/ 387 w 2209812"/>
              <a:gd name="connsiteY12" fmla="*/ 344441 h 1227966"/>
              <a:gd name="connsiteX0" fmla="*/ 15710 w 2196560"/>
              <a:gd name="connsiteY0" fmla="*/ 341266 h 1227966"/>
              <a:gd name="connsiteX1" fmla="*/ 11389 w 2196560"/>
              <a:gd name="connsiteY1" fmla="*/ 3576 h 1227966"/>
              <a:gd name="connsiteX2" fmla="*/ 380864 w 2196560"/>
              <a:gd name="connsiteY2" fmla="*/ 266693 h 1227966"/>
              <a:gd name="connsiteX3" fmla="*/ 1175537 w 2196560"/>
              <a:gd name="connsiteY3" fmla="*/ 593266 h 1227966"/>
              <a:gd name="connsiteX4" fmla="*/ 2092267 w 2196560"/>
              <a:gd name="connsiteY4" fmla="*/ 460775 h 1227966"/>
              <a:gd name="connsiteX5" fmla="*/ 2184803 w 2196560"/>
              <a:gd name="connsiteY5" fmla="*/ 862998 h 1227966"/>
              <a:gd name="connsiteX6" fmla="*/ 1967088 w 2196560"/>
              <a:gd name="connsiteY6" fmla="*/ 1066102 h 1227966"/>
              <a:gd name="connsiteX7" fmla="*/ 1732050 w 2196560"/>
              <a:gd name="connsiteY7" fmla="*/ 1148680 h 1227966"/>
              <a:gd name="connsiteX8" fmla="*/ 1224028 w 2196560"/>
              <a:gd name="connsiteY8" fmla="*/ 1227966 h 1227966"/>
              <a:gd name="connsiteX9" fmla="*/ 598579 w 2196560"/>
              <a:gd name="connsiteY9" fmla="*/ 1041921 h 1227966"/>
              <a:gd name="connsiteX10" fmla="*/ 346867 w 2196560"/>
              <a:gd name="connsiteY10" fmla="*/ 916122 h 1227966"/>
              <a:gd name="connsiteX11" fmla="*/ 0 w 2196560"/>
              <a:gd name="connsiteY11" fmla="*/ 581192 h 1227966"/>
              <a:gd name="connsiteX12" fmla="*/ 15710 w 2196560"/>
              <a:gd name="connsiteY12" fmla="*/ 341266 h 1227966"/>
              <a:gd name="connsiteX0" fmla="*/ 6185 w 2187035"/>
              <a:gd name="connsiteY0" fmla="*/ 341266 h 1227966"/>
              <a:gd name="connsiteX1" fmla="*/ 1864 w 2187035"/>
              <a:gd name="connsiteY1" fmla="*/ 3576 h 1227966"/>
              <a:gd name="connsiteX2" fmla="*/ 371339 w 2187035"/>
              <a:gd name="connsiteY2" fmla="*/ 266693 h 1227966"/>
              <a:gd name="connsiteX3" fmla="*/ 1166012 w 2187035"/>
              <a:gd name="connsiteY3" fmla="*/ 593266 h 1227966"/>
              <a:gd name="connsiteX4" fmla="*/ 2082742 w 2187035"/>
              <a:gd name="connsiteY4" fmla="*/ 460775 h 1227966"/>
              <a:gd name="connsiteX5" fmla="*/ 2175278 w 2187035"/>
              <a:gd name="connsiteY5" fmla="*/ 862998 h 1227966"/>
              <a:gd name="connsiteX6" fmla="*/ 1957563 w 2187035"/>
              <a:gd name="connsiteY6" fmla="*/ 1066102 h 1227966"/>
              <a:gd name="connsiteX7" fmla="*/ 1722525 w 2187035"/>
              <a:gd name="connsiteY7" fmla="*/ 1148680 h 1227966"/>
              <a:gd name="connsiteX8" fmla="*/ 1214503 w 2187035"/>
              <a:gd name="connsiteY8" fmla="*/ 1227966 h 1227966"/>
              <a:gd name="connsiteX9" fmla="*/ 589054 w 2187035"/>
              <a:gd name="connsiteY9" fmla="*/ 1041921 h 1227966"/>
              <a:gd name="connsiteX10" fmla="*/ 337342 w 2187035"/>
              <a:gd name="connsiteY10" fmla="*/ 916122 h 1227966"/>
              <a:gd name="connsiteX11" fmla="*/ 0 w 2187035"/>
              <a:gd name="connsiteY11" fmla="*/ 590717 h 1227966"/>
              <a:gd name="connsiteX12" fmla="*/ 6185 w 2187035"/>
              <a:gd name="connsiteY12" fmla="*/ 341266 h 1227966"/>
              <a:gd name="connsiteX0" fmla="*/ 6185 w 2187035"/>
              <a:gd name="connsiteY0" fmla="*/ 341266 h 1227966"/>
              <a:gd name="connsiteX1" fmla="*/ 1864 w 2187035"/>
              <a:gd name="connsiteY1" fmla="*/ 3576 h 1227966"/>
              <a:gd name="connsiteX2" fmla="*/ 371339 w 2187035"/>
              <a:gd name="connsiteY2" fmla="*/ 266693 h 1227966"/>
              <a:gd name="connsiteX3" fmla="*/ 1166012 w 2187035"/>
              <a:gd name="connsiteY3" fmla="*/ 593266 h 1227966"/>
              <a:gd name="connsiteX4" fmla="*/ 2082742 w 2187035"/>
              <a:gd name="connsiteY4" fmla="*/ 460775 h 1227966"/>
              <a:gd name="connsiteX5" fmla="*/ 2175278 w 2187035"/>
              <a:gd name="connsiteY5" fmla="*/ 862998 h 1227966"/>
              <a:gd name="connsiteX6" fmla="*/ 1957563 w 2187035"/>
              <a:gd name="connsiteY6" fmla="*/ 1066102 h 1227966"/>
              <a:gd name="connsiteX7" fmla="*/ 1722525 w 2187035"/>
              <a:gd name="connsiteY7" fmla="*/ 1148680 h 1227966"/>
              <a:gd name="connsiteX8" fmla="*/ 1214503 w 2187035"/>
              <a:gd name="connsiteY8" fmla="*/ 1227966 h 1227966"/>
              <a:gd name="connsiteX9" fmla="*/ 589054 w 2187035"/>
              <a:gd name="connsiteY9" fmla="*/ 1041921 h 1227966"/>
              <a:gd name="connsiteX10" fmla="*/ 337342 w 2187035"/>
              <a:gd name="connsiteY10" fmla="*/ 916122 h 1227966"/>
              <a:gd name="connsiteX11" fmla="*/ 0 w 2187035"/>
              <a:gd name="connsiteY11" fmla="*/ 590717 h 1227966"/>
              <a:gd name="connsiteX12" fmla="*/ 6185 w 2187035"/>
              <a:gd name="connsiteY12" fmla="*/ 341266 h 1227966"/>
              <a:gd name="connsiteX0" fmla="*/ 6185 w 2187035"/>
              <a:gd name="connsiteY0" fmla="*/ 293641 h 1227966"/>
              <a:gd name="connsiteX1" fmla="*/ 1864 w 2187035"/>
              <a:gd name="connsiteY1" fmla="*/ 3576 h 1227966"/>
              <a:gd name="connsiteX2" fmla="*/ 371339 w 2187035"/>
              <a:gd name="connsiteY2" fmla="*/ 266693 h 1227966"/>
              <a:gd name="connsiteX3" fmla="*/ 1166012 w 2187035"/>
              <a:gd name="connsiteY3" fmla="*/ 593266 h 1227966"/>
              <a:gd name="connsiteX4" fmla="*/ 2082742 w 2187035"/>
              <a:gd name="connsiteY4" fmla="*/ 460775 h 1227966"/>
              <a:gd name="connsiteX5" fmla="*/ 2175278 w 2187035"/>
              <a:gd name="connsiteY5" fmla="*/ 862998 h 1227966"/>
              <a:gd name="connsiteX6" fmla="*/ 1957563 w 2187035"/>
              <a:gd name="connsiteY6" fmla="*/ 1066102 h 1227966"/>
              <a:gd name="connsiteX7" fmla="*/ 1722525 w 2187035"/>
              <a:gd name="connsiteY7" fmla="*/ 1148680 h 1227966"/>
              <a:gd name="connsiteX8" fmla="*/ 1214503 w 2187035"/>
              <a:gd name="connsiteY8" fmla="*/ 1227966 h 1227966"/>
              <a:gd name="connsiteX9" fmla="*/ 589054 w 2187035"/>
              <a:gd name="connsiteY9" fmla="*/ 1041921 h 1227966"/>
              <a:gd name="connsiteX10" fmla="*/ 337342 w 2187035"/>
              <a:gd name="connsiteY10" fmla="*/ 916122 h 1227966"/>
              <a:gd name="connsiteX11" fmla="*/ 0 w 2187035"/>
              <a:gd name="connsiteY11" fmla="*/ 590717 h 1227966"/>
              <a:gd name="connsiteX12" fmla="*/ 6185 w 2187035"/>
              <a:gd name="connsiteY12" fmla="*/ 293641 h 1227966"/>
              <a:gd name="connsiteX0" fmla="*/ 6185 w 2187035"/>
              <a:gd name="connsiteY0" fmla="*/ 293641 h 1227966"/>
              <a:gd name="connsiteX1" fmla="*/ 1864 w 2187035"/>
              <a:gd name="connsiteY1" fmla="*/ 3576 h 1227966"/>
              <a:gd name="connsiteX2" fmla="*/ 371339 w 2187035"/>
              <a:gd name="connsiteY2" fmla="*/ 266693 h 1227966"/>
              <a:gd name="connsiteX3" fmla="*/ 1166012 w 2187035"/>
              <a:gd name="connsiteY3" fmla="*/ 593266 h 1227966"/>
              <a:gd name="connsiteX4" fmla="*/ 2082742 w 2187035"/>
              <a:gd name="connsiteY4" fmla="*/ 460775 h 1227966"/>
              <a:gd name="connsiteX5" fmla="*/ 2175278 w 2187035"/>
              <a:gd name="connsiteY5" fmla="*/ 862998 h 1227966"/>
              <a:gd name="connsiteX6" fmla="*/ 1957563 w 2187035"/>
              <a:gd name="connsiteY6" fmla="*/ 1066102 h 1227966"/>
              <a:gd name="connsiteX7" fmla="*/ 1722525 w 2187035"/>
              <a:gd name="connsiteY7" fmla="*/ 1148680 h 1227966"/>
              <a:gd name="connsiteX8" fmla="*/ 1214503 w 2187035"/>
              <a:gd name="connsiteY8" fmla="*/ 1227966 h 1227966"/>
              <a:gd name="connsiteX9" fmla="*/ 589054 w 2187035"/>
              <a:gd name="connsiteY9" fmla="*/ 1041921 h 1227966"/>
              <a:gd name="connsiteX10" fmla="*/ 337342 w 2187035"/>
              <a:gd name="connsiteY10" fmla="*/ 916122 h 1227966"/>
              <a:gd name="connsiteX11" fmla="*/ 0 w 2187035"/>
              <a:gd name="connsiteY11" fmla="*/ 590717 h 1227966"/>
              <a:gd name="connsiteX12" fmla="*/ 6185 w 2187035"/>
              <a:gd name="connsiteY12" fmla="*/ 293641 h 1227966"/>
              <a:gd name="connsiteX0" fmla="*/ 6185 w 2187035"/>
              <a:gd name="connsiteY0" fmla="*/ 293641 h 1227966"/>
              <a:gd name="connsiteX1" fmla="*/ 1864 w 2187035"/>
              <a:gd name="connsiteY1" fmla="*/ 3576 h 1227966"/>
              <a:gd name="connsiteX2" fmla="*/ 371339 w 2187035"/>
              <a:gd name="connsiteY2" fmla="*/ 266693 h 1227966"/>
              <a:gd name="connsiteX3" fmla="*/ 1166012 w 2187035"/>
              <a:gd name="connsiteY3" fmla="*/ 593266 h 1227966"/>
              <a:gd name="connsiteX4" fmla="*/ 2082742 w 2187035"/>
              <a:gd name="connsiteY4" fmla="*/ 460775 h 1227966"/>
              <a:gd name="connsiteX5" fmla="*/ 2175278 w 2187035"/>
              <a:gd name="connsiteY5" fmla="*/ 862998 h 1227966"/>
              <a:gd name="connsiteX6" fmla="*/ 1957563 w 2187035"/>
              <a:gd name="connsiteY6" fmla="*/ 1066102 h 1227966"/>
              <a:gd name="connsiteX7" fmla="*/ 1722525 w 2187035"/>
              <a:gd name="connsiteY7" fmla="*/ 1148680 h 1227966"/>
              <a:gd name="connsiteX8" fmla="*/ 1214503 w 2187035"/>
              <a:gd name="connsiteY8" fmla="*/ 1227966 h 1227966"/>
              <a:gd name="connsiteX9" fmla="*/ 589054 w 2187035"/>
              <a:gd name="connsiteY9" fmla="*/ 1041921 h 1227966"/>
              <a:gd name="connsiteX10" fmla="*/ 337342 w 2187035"/>
              <a:gd name="connsiteY10" fmla="*/ 916122 h 1227966"/>
              <a:gd name="connsiteX11" fmla="*/ 0 w 2187035"/>
              <a:gd name="connsiteY11" fmla="*/ 590717 h 1227966"/>
              <a:gd name="connsiteX12" fmla="*/ 6185 w 2187035"/>
              <a:gd name="connsiteY12" fmla="*/ 293641 h 1227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87035" h="1227966">
                <a:moveTo>
                  <a:pt x="6185" y="293641"/>
                </a:moveTo>
                <a:cubicBezTo>
                  <a:pt x="3466" y="295184"/>
                  <a:pt x="15015" y="3393"/>
                  <a:pt x="1864" y="3576"/>
                </a:cubicBezTo>
                <a:cubicBezTo>
                  <a:pt x="173184" y="-24832"/>
                  <a:pt x="102047" y="120930"/>
                  <a:pt x="371339" y="266693"/>
                </a:cubicBezTo>
                <a:cubicBezTo>
                  <a:pt x="697916" y="361036"/>
                  <a:pt x="839435" y="564237"/>
                  <a:pt x="1166012" y="593266"/>
                </a:cubicBezTo>
                <a:cubicBezTo>
                  <a:pt x="1587703" y="632560"/>
                  <a:pt x="1682822" y="421481"/>
                  <a:pt x="2082742" y="460775"/>
                </a:cubicBezTo>
                <a:cubicBezTo>
                  <a:pt x="2233329" y="627506"/>
                  <a:pt x="2177089" y="620067"/>
                  <a:pt x="2175278" y="862998"/>
                </a:cubicBezTo>
                <a:cubicBezTo>
                  <a:pt x="2091820" y="985127"/>
                  <a:pt x="2030135" y="998401"/>
                  <a:pt x="1957563" y="1066102"/>
                </a:cubicBezTo>
                <a:cubicBezTo>
                  <a:pt x="1883175" y="1109462"/>
                  <a:pt x="1862228" y="1137977"/>
                  <a:pt x="1722525" y="1148680"/>
                </a:cubicBezTo>
                <a:lnTo>
                  <a:pt x="1214503" y="1227966"/>
                </a:lnTo>
                <a:cubicBezTo>
                  <a:pt x="938726" y="1220709"/>
                  <a:pt x="864831" y="1147149"/>
                  <a:pt x="589054" y="1041921"/>
                </a:cubicBezTo>
                <a:cubicBezTo>
                  <a:pt x="272591" y="882885"/>
                  <a:pt x="349005" y="915047"/>
                  <a:pt x="337342" y="916122"/>
                </a:cubicBezTo>
                <a:cubicBezTo>
                  <a:pt x="-38672" y="754833"/>
                  <a:pt x="27216" y="819135"/>
                  <a:pt x="0" y="590717"/>
                </a:cubicBezTo>
                <a:cubicBezTo>
                  <a:pt x="6803" y="590144"/>
                  <a:pt x="2557" y="291946"/>
                  <a:pt x="6185" y="29364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06" name="Rectangle 14">
            <a:extLst>
              <a:ext uri="{FF2B5EF4-FFF2-40B4-BE49-F238E27FC236}">
                <a16:creationId xmlns:a16="http://schemas.microsoft.com/office/drawing/2014/main" id="{5C79CE43-AFBE-A3AD-8E08-560B234BD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192" y="3435866"/>
            <a:ext cx="2784573" cy="233363"/>
          </a:xfrm>
          <a:prstGeom prst="rect">
            <a:avLst/>
          </a:prstGeom>
          <a:solidFill>
            <a:srgbClr val="EDF2F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08" name="Rectangle 16">
            <a:extLst>
              <a:ext uri="{FF2B5EF4-FFF2-40B4-BE49-F238E27FC236}">
                <a16:creationId xmlns:a16="http://schemas.microsoft.com/office/drawing/2014/main" id="{DA2C4971-4292-0243-89D2-7FA76DFA2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2331" y="3254973"/>
            <a:ext cx="557213" cy="233363"/>
          </a:xfrm>
          <a:prstGeom prst="rect">
            <a:avLst/>
          </a:prstGeom>
          <a:solidFill>
            <a:srgbClr val="EDF2F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7" name="Pond 1">
            <a:extLst>
              <a:ext uri="{FF2B5EF4-FFF2-40B4-BE49-F238E27FC236}">
                <a16:creationId xmlns:a16="http://schemas.microsoft.com/office/drawing/2014/main" id="{C1F80576-6808-16E8-40EF-CD95596F72F5}"/>
              </a:ext>
            </a:extLst>
          </p:cNvPr>
          <p:cNvSpPr/>
          <p:nvPr/>
        </p:nvSpPr>
        <p:spPr>
          <a:xfrm>
            <a:off x="3126354" y="3429000"/>
            <a:ext cx="3020905" cy="1208394"/>
          </a:xfrm>
          <a:custGeom>
            <a:avLst/>
            <a:gdLst>
              <a:gd name="connsiteX0" fmla="*/ 0 w 2965605"/>
              <a:gd name="connsiteY0" fmla="*/ 411246 h 1123567"/>
              <a:gd name="connsiteX1" fmla="*/ 397336 w 2965605"/>
              <a:gd name="connsiteY1" fmla="*/ 150537 h 1123567"/>
              <a:gd name="connsiteX2" fmla="*/ 1085466 w 2965605"/>
              <a:gd name="connsiteY2" fmla="*/ 0 h 1123567"/>
              <a:gd name="connsiteX3" fmla="*/ 1880139 w 2965605"/>
              <a:gd name="connsiteY3" fmla="*/ 0 h 1123567"/>
              <a:gd name="connsiteX4" fmla="*/ 2568269 w 2965605"/>
              <a:gd name="connsiteY4" fmla="*/ 150537 h 1123567"/>
              <a:gd name="connsiteX5" fmla="*/ 2965605 w 2965605"/>
              <a:gd name="connsiteY5" fmla="*/ 411246 h 1123567"/>
              <a:gd name="connsiteX6" fmla="*/ 2965605 w 2965605"/>
              <a:gd name="connsiteY6" fmla="*/ 712321 h 1123567"/>
              <a:gd name="connsiteX7" fmla="*/ 2568269 w 2965605"/>
              <a:gd name="connsiteY7" fmla="*/ 973030 h 1123567"/>
              <a:gd name="connsiteX8" fmla="*/ 1880139 w 2965605"/>
              <a:gd name="connsiteY8" fmla="*/ 1123567 h 1123567"/>
              <a:gd name="connsiteX9" fmla="*/ 1085466 w 2965605"/>
              <a:gd name="connsiteY9" fmla="*/ 1123567 h 1123567"/>
              <a:gd name="connsiteX10" fmla="*/ 397336 w 2965605"/>
              <a:gd name="connsiteY10" fmla="*/ 973030 h 1123567"/>
              <a:gd name="connsiteX11" fmla="*/ 0 w 2965605"/>
              <a:gd name="connsiteY11" fmla="*/ 712321 h 1123567"/>
              <a:gd name="connsiteX12" fmla="*/ 0 w 2965605"/>
              <a:gd name="connsiteY12" fmla="*/ 411246 h 1123567"/>
              <a:gd name="connsiteX0" fmla="*/ 0 w 2965605"/>
              <a:gd name="connsiteY0" fmla="*/ 411246 h 1123567"/>
              <a:gd name="connsiteX1" fmla="*/ 397336 w 2965605"/>
              <a:gd name="connsiteY1" fmla="*/ 150537 h 1123567"/>
              <a:gd name="connsiteX2" fmla="*/ 1085466 w 2965605"/>
              <a:gd name="connsiteY2" fmla="*/ 0 h 1123567"/>
              <a:gd name="connsiteX3" fmla="*/ 1901910 w 2965605"/>
              <a:gd name="connsiteY3" fmla="*/ 97971 h 1123567"/>
              <a:gd name="connsiteX4" fmla="*/ 2568269 w 2965605"/>
              <a:gd name="connsiteY4" fmla="*/ 150537 h 1123567"/>
              <a:gd name="connsiteX5" fmla="*/ 2965605 w 2965605"/>
              <a:gd name="connsiteY5" fmla="*/ 411246 h 1123567"/>
              <a:gd name="connsiteX6" fmla="*/ 2965605 w 2965605"/>
              <a:gd name="connsiteY6" fmla="*/ 712321 h 1123567"/>
              <a:gd name="connsiteX7" fmla="*/ 2568269 w 2965605"/>
              <a:gd name="connsiteY7" fmla="*/ 973030 h 1123567"/>
              <a:gd name="connsiteX8" fmla="*/ 1880139 w 2965605"/>
              <a:gd name="connsiteY8" fmla="*/ 1123567 h 1123567"/>
              <a:gd name="connsiteX9" fmla="*/ 1085466 w 2965605"/>
              <a:gd name="connsiteY9" fmla="*/ 1123567 h 1123567"/>
              <a:gd name="connsiteX10" fmla="*/ 397336 w 2965605"/>
              <a:gd name="connsiteY10" fmla="*/ 973030 h 1123567"/>
              <a:gd name="connsiteX11" fmla="*/ 0 w 2965605"/>
              <a:gd name="connsiteY11" fmla="*/ 712321 h 1123567"/>
              <a:gd name="connsiteX12" fmla="*/ 0 w 2965605"/>
              <a:gd name="connsiteY12" fmla="*/ 411246 h 1123567"/>
              <a:gd name="connsiteX0" fmla="*/ 0 w 2965605"/>
              <a:gd name="connsiteY0" fmla="*/ 500195 h 1212516"/>
              <a:gd name="connsiteX1" fmla="*/ 397336 w 2965605"/>
              <a:gd name="connsiteY1" fmla="*/ 239486 h 1212516"/>
              <a:gd name="connsiteX2" fmla="*/ 1085466 w 2965605"/>
              <a:gd name="connsiteY2" fmla="*/ 88949 h 1212516"/>
              <a:gd name="connsiteX3" fmla="*/ 1901910 w 2965605"/>
              <a:gd name="connsiteY3" fmla="*/ 186920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0 w 2965605"/>
              <a:gd name="connsiteY12" fmla="*/ 500195 h 1212516"/>
              <a:gd name="connsiteX0" fmla="*/ 0 w 2965605"/>
              <a:gd name="connsiteY0" fmla="*/ 500195 h 1212516"/>
              <a:gd name="connsiteX1" fmla="*/ 397336 w 2965605"/>
              <a:gd name="connsiteY1" fmla="*/ 239486 h 1212516"/>
              <a:gd name="connsiteX2" fmla="*/ 1085466 w 2965605"/>
              <a:gd name="connsiteY2" fmla="*/ 88949 h 1212516"/>
              <a:gd name="connsiteX3" fmla="*/ 2010767 w 2965605"/>
              <a:gd name="connsiteY3" fmla="*/ 56292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0 w 2965605"/>
              <a:gd name="connsiteY12" fmla="*/ 500195 h 1212516"/>
              <a:gd name="connsiteX0" fmla="*/ 0 w 2965605"/>
              <a:gd name="connsiteY0" fmla="*/ 500195 h 1212516"/>
              <a:gd name="connsiteX1" fmla="*/ 397336 w 2965605"/>
              <a:gd name="connsiteY1" fmla="*/ 239486 h 1212516"/>
              <a:gd name="connsiteX2" fmla="*/ 1118123 w 2965605"/>
              <a:gd name="connsiteY2" fmla="*/ 230463 h 1212516"/>
              <a:gd name="connsiteX3" fmla="*/ 2010767 w 2965605"/>
              <a:gd name="connsiteY3" fmla="*/ 56292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0 w 2965605"/>
              <a:gd name="connsiteY12" fmla="*/ 500195 h 1212516"/>
              <a:gd name="connsiteX0" fmla="*/ 0 w 2965605"/>
              <a:gd name="connsiteY0" fmla="*/ 500195 h 1212516"/>
              <a:gd name="connsiteX1" fmla="*/ 397336 w 2965605"/>
              <a:gd name="connsiteY1" fmla="*/ 239486 h 1212516"/>
              <a:gd name="connsiteX2" fmla="*/ 1194323 w 2965605"/>
              <a:gd name="connsiteY2" fmla="*/ 99834 h 1212516"/>
              <a:gd name="connsiteX3" fmla="*/ 2010767 w 2965605"/>
              <a:gd name="connsiteY3" fmla="*/ 56292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0 w 2965605"/>
              <a:gd name="connsiteY12" fmla="*/ 500195 h 1212516"/>
              <a:gd name="connsiteX0" fmla="*/ 0 w 2965605"/>
              <a:gd name="connsiteY0" fmla="*/ 500195 h 1212516"/>
              <a:gd name="connsiteX1" fmla="*/ 364679 w 2965605"/>
              <a:gd name="connsiteY1" fmla="*/ 97972 h 1212516"/>
              <a:gd name="connsiteX2" fmla="*/ 1194323 w 2965605"/>
              <a:gd name="connsiteY2" fmla="*/ 99834 h 1212516"/>
              <a:gd name="connsiteX3" fmla="*/ 2010767 w 2965605"/>
              <a:gd name="connsiteY3" fmla="*/ 56292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0 w 2965605"/>
              <a:gd name="connsiteY12" fmla="*/ 500195 h 1212516"/>
              <a:gd name="connsiteX0" fmla="*/ 326571 w 2965605"/>
              <a:gd name="connsiteY0" fmla="*/ 478423 h 1212516"/>
              <a:gd name="connsiteX1" fmla="*/ 364679 w 2965605"/>
              <a:gd name="connsiteY1" fmla="*/ 97972 h 1212516"/>
              <a:gd name="connsiteX2" fmla="*/ 1194323 w 2965605"/>
              <a:gd name="connsiteY2" fmla="*/ 99834 h 1212516"/>
              <a:gd name="connsiteX3" fmla="*/ 2010767 w 2965605"/>
              <a:gd name="connsiteY3" fmla="*/ 56292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326571 w 2965605"/>
              <a:gd name="connsiteY12" fmla="*/ 478423 h 1212516"/>
              <a:gd name="connsiteX0" fmla="*/ 163285 w 2965605"/>
              <a:gd name="connsiteY0" fmla="*/ 336909 h 1212516"/>
              <a:gd name="connsiteX1" fmla="*/ 364679 w 2965605"/>
              <a:gd name="connsiteY1" fmla="*/ 97972 h 1212516"/>
              <a:gd name="connsiteX2" fmla="*/ 1194323 w 2965605"/>
              <a:gd name="connsiteY2" fmla="*/ 99834 h 1212516"/>
              <a:gd name="connsiteX3" fmla="*/ 2010767 w 2965605"/>
              <a:gd name="connsiteY3" fmla="*/ 56292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163285 w 2965605"/>
              <a:gd name="connsiteY12" fmla="*/ 336909 h 1212516"/>
              <a:gd name="connsiteX0" fmla="*/ 0 w 2802320"/>
              <a:gd name="connsiteY0" fmla="*/ 336909 h 1212516"/>
              <a:gd name="connsiteX1" fmla="*/ 201394 w 2802320"/>
              <a:gd name="connsiteY1" fmla="*/ 97972 h 1212516"/>
              <a:gd name="connsiteX2" fmla="*/ 1031038 w 2802320"/>
              <a:gd name="connsiteY2" fmla="*/ 99834 h 1212516"/>
              <a:gd name="connsiteX3" fmla="*/ 1847482 w 2802320"/>
              <a:gd name="connsiteY3" fmla="*/ 56292 h 1212516"/>
              <a:gd name="connsiteX4" fmla="*/ 2753327 w 2802320"/>
              <a:gd name="connsiteY4" fmla="*/ 0 h 1212516"/>
              <a:gd name="connsiteX5" fmla="*/ 2802320 w 2802320"/>
              <a:gd name="connsiteY5" fmla="*/ 500195 h 1212516"/>
              <a:gd name="connsiteX6" fmla="*/ 2802320 w 2802320"/>
              <a:gd name="connsiteY6" fmla="*/ 801270 h 1212516"/>
              <a:gd name="connsiteX7" fmla="*/ 2404984 w 2802320"/>
              <a:gd name="connsiteY7" fmla="*/ 1061979 h 1212516"/>
              <a:gd name="connsiteX8" fmla="*/ 1716854 w 2802320"/>
              <a:gd name="connsiteY8" fmla="*/ 1212516 h 1212516"/>
              <a:gd name="connsiteX9" fmla="*/ 922181 w 2802320"/>
              <a:gd name="connsiteY9" fmla="*/ 1212516 h 1212516"/>
              <a:gd name="connsiteX10" fmla="*/ 234051 w 2802320"/>
              <a:gd name="connsiteY10" fmla="*/ 1061979 h 1212516"/>
              <a:gd name="connsiteX11" fmla="*/ 0 w 2802320"/>
              <a:gd name="connsiteY11" fmla="*/ 779499 h 1212516"/>
              <a:gd name="connsiteX12" fmla="*/ 0 w 2802320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107238 w 2987377"/>
              <a:gd name="connsiteY9" fmla="*/ 1212516 h 1212516"/>
              <a:gd name="connsiteX10" fmla="*/ 419108 w 2987377"/>
              <a:gd name="connsiteY10" fmla="*/ 1061979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107238 w 2987377"/>
              <a:gd name="connsiteY9" fmla="*/ 1212516 h 1212516"/>
              <a:gd name="connsiteX10" fmla="*/ 288480 w 2987377"/>
              <a:gd name="connsiteY10" fmla="*/ 1138179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107238 w 2987377"/>
              <a:gd name="connsiteY9" fmla="*/ 1212516 h 1212516"/>
              <a:gd name="connsiteX10" fmla="*/ 288480 w 2987377"/>
              <a:gd name="connsiteY10" fmla="*/ 1138179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205210 w 2987377"/>
              <a:gd name="connsiteY9" fmla="*/ 690002 h 1212516"/>
              <a:gd name="connsiteX10" fmla="*/ 288480 w 2987377"/>
              <a:gd name="connsiteY10" fmla="*/ 1138179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335838 w 2987377"/>
              <a:gd name="connsiteY9" fmla="*/ 461402 h 1212516"/>
              <a:gd name="connsiteX10" fmla="*/ 288480 w 2987377"/>
              <a:gd name="connsiteY10" fmla="*/ 1138179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314067 w 2987377"/>
              <a:gd name="connsiteY9" fmla="*/ 809745 h 1212516"/>
              <a:gd name="connsiteX10" fmla="*/ 288480 w 2987377"/>
              <a:gd name="connsiteY10" fmla="*/ 1138179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314067 w 2987377"/>
              <a:gd name="connsiteY9" fmla="*/ 809745 h 1212516"/>
              <a:gd name="connsiteX10" fmla="*/ 397337 w 2987377"/>
              <a:gd name="connsiteY10" fmla="*/ 1149065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149065"/>
              <a:gd name="connsiteX1" fmla="*/ 386451 w 2987377"/>
              <a:gd name="connsiteY1" fmla="*/ 97972 h 1149065"/>
              <a:gd name="connsiteX2" fmla="*/ 1216095 w 2987377"/>
              <a:gd name="connsiteY2" fmla="*/ 99834 h 1149065"/>
              <a:gd name="connsiteX3" fmla="*/ 2032539 w 2987377"/>
              <a:gd name="connsiteY3" fmla="*/ 56292 h 1149065"/>
              <a:gd name="connsiteX4" fmla="*/ 2938384 w 2987377"/>
              <a:gd name="connsiteY4" fmla="*/ 0 h 1149065"/>
              <a:gd name="connsiteX5" fmla="*/ 2987377 w 2987377"/>
              <a:gd name="connsiteY5" fmla="*/ 500195 h 1149065"/>
              <a:gd name="connsiteX6" fmla="*/ 2987377 w 2987377"/>
              <a:gd name="connsiteY6" fmla="*/ 801270 h 1149065"/>
              <a:gd name="connsiteX7" fmla="*/ 2590041 w 2987377"/>
              <a:gd name="connsiteY7" fmla="*/ 1061979 h 1149065"/>
              <a:gd name="connsiteX8" fmla="*/ 2206711 w 2987377"/>
              <a:gd name="connsiteY8" fmla="*/ 809745 h 1149065"/>
              <a:gd name="connsiteX9" fmla="*/ 1314067 w 2987377"/>
              <a:gd name="connsiteY9" fmla="*/ 809745 h 1149065"/>
              <a:gd name="connsiteX10" fmla="*/ 397337 w 2987377"/>
              <a:gd name="connsiteY10" fmla="*/ 1149065 h 1149065"/>
              <a:gd name="connsiteX11" fmla="*/ 0 w 2987377"/>
              <a:gd name="connsiteY11" fmla="*/ 725070 h 1149065"/>
              <a:gd name="connsiteX12" fmla="*/ 185057 w 2987377"/>
              <a:gd name="connsiteY12" fmla="*/ 336909 h 1149065"/>
              <a:gd name="connsiteX0" fmla="*/ 185057 w 2987377"/>
              <a:gd name="connsiteY0" fmla="*/ 336909 h 1149065"/>
              <a:gd name="connsiteX1" fmla="*/ 386451 w 2987377"/>
              <a:gd name="connsiteY1" fmla="*/ 97972 h 1149065"/>
              <a:gd name="connsiteX2" fmla="*/ 1216095 w 2987377"/>
              <a:gd name="connsiteY2" fmla="*/ 99834 h 1149065"/>
              <a:gd name="connsiteX3" fmla="*/ 2032539 w 2987377"/>
              <a:gd name="connsiteY3" fmla="*/ 56292 h 1149065"/>
              <a:gd name="connsiteX4" fmla="*/ 2938384 w 2987377"/>
              <a:gd name="connsiteY4" fmla="*/ 0 h 1149065"/>
              <a:gd name="connsiteX5" fmla="*/ 2987377 w 2987377"/>
              <a:gd name="connsiteY5" fmla="*/ 500195 h 1149065"/>
              <a:gd name="connsiteX6" fmla="*/ 2987377 w 2987377"/>
              <a:gd name="connsiteY6" fmla="*/ 801270 h 1149065"/>
              <a:gd name="connsiteX7" fmla="*/ 2611813 w 2987377"/>
              <a:gd name="connsiteY7" fmla="*/ 757179 h 1149065"/>
              <a:gd name="connsiteX8" fmla="*/ 2206711 w 2987377"/>
              <a:gd name="connsiteY8" fmla="*/ 809745 h 1149065"/>
              <a:gd name="connsiteX9" fmla="*/ 1314067 w 2987377"/>
              <a:gd name="connsiteY9" fmla="*/ 809745 h 1149065"/>
              <a:gd name="connsiteX10" fmla="*/ 397337 w 2987377"/>
              <a:gd name="connsiteY10" fmla="*/ 1149065 h 1149065"/>
              <a:gd name="connsiteX11" fmla="*/ 0 w 2987377"/>
              <a:gd name="connsiteY11" fmla="*/ 725070 h 1149065"/>
              <a:gd name="connsiteX12" fmla="*/ 185057 w 2987377"/>
              <a:gd name="connsiteY12" fmla="*/ 336909 h 1149065"/>
              <a:gd name="connsiteX0" fmla="*/ 185057 w 2987377"/>
              <a:gd name="connsiteY0" fmla="*/ 336909 h 1149065"/>
              <a:gd name="connsiteX1" fmla="*/ 386451 w 2987377"/>
              <a:gd name="connsiteY1" fmla="*/ 97972 h 1149065"/>
              <a:gd name="connsiteX2" fmla="*/ 1216095 w 2987377"/>
              <a:gd name="connsiteY2" fmla="*/ 99834 h 1149065"/>
              <a:gd name="connsiteX3" fmla="*/ 2032539 w 2987377"/>
              <a:gd name="connsiteY3" fmla="*/ 56292 h 1149065"/>
              <a:gd name="connsiteX4" fmla="*/ 2938384 w 2987377"/>
              <a:gd name="connsiteY4" fmla="*/ 0 h 1149065"/>
              <a:gd name="connsiteX5" fmla="*/ 2987377 w 2987377"/>
              <a:gd name="connsiteY5" fmla="*/ 500195 h 1149065"/>
              <a:gd name="connsiteX6" fmla="*/ 2813205 w 2987377"/>
              <a:gd name="connsiteY6" fmla="*/ 550899 h 1149065"/>
              <a:gd name="connsiteX7" fmla="*/ 2611813 w 2987377"/>
              <a:gd name="connsiteY7" fmla="*/ 757179 h 1149065"/>
              <a:gd name="connsiteX8" fmla="*/ 2206711 w 2987377"/>
              <a:gd name="connsiteY8" fmla="*/ 809745 h 1149065"/>
              <a:gd name="connsiteX9" fmla="*/ 1314067 w 2987377"/>
              <a:gd name="connsiteY9" fmla="*/ 809745 h 1149065"/>
              <a:gd name="connsiteX10" fmla="*/ 397337 w 2987377"/>
              <a:gd name="connsiteY10" fmla="*/ 1149065 h 1149065"/>
              <a:gd name="connsiteX11" fmla="*/ 0 w 2987377"/>
              <a:gd name="connsiteY11" fmla="*/ 725070 h 1149065"/>
              <a:gd name="connsiteX12" fmla="*/ 185057 w 2987377"/>
              <a:gd name="connsiteY12" fmla="*/ 336909 h 1149065"/>
              <a:gd name="connsiteX0" fmla="*/ 185057 w 2938384"/>
              <a:gd name="connsiteY0" fmla="*/ 336909 h 1149065"/>
              <a:gd name="connsiteX1" fmla="*/ 386451 w 2938384"/>
              <a:gd name="connsiteY1" fmla="*/ 97972 h 1149065"/>
              <a:gd name="connsiteX2" fmla="*/ 1216095 w 2938384"/>
              <a:gd name="connsiteY2" fmla="*/ 99834 h 1149065"/>
              <a:gd name="connsiteX3" fmla="*/ 2032539 w 2938384"/>
              <a:gd name="connsiteY3" fmla="*/ 56292 h 1149065"/>
              <a:gd name="connsiteX4" fmla="*/ 2938384 w 2938384"/>
              <a:gd name="connsiteY4" fmla="*/ 0 h 1149065"/>
              <a:gd name="connsiteX5" fmla="*/ 2911177 w 2938384"/>
              <a:gd name="connsiteY5" fmla="*/ 391338 h 1149065"/>
              <a:gd name="connsiteX6" fmla="*/ 2813205 w 2938384"/>
              <a:gd name="connsiteY6" fmla="*/ 550899 h 1149065"/>
              <a:gd name="connsiteX7" fmla="*/ 2611813 w 2938384"/>
              <a:gd name="connsiteY7" fmla="*/ 757179 h 1149065"/>
              <a:gd name="connsiteX8" fmla="*/ 2206711 w 2938384"/>
              <a:gd name="connsiteY8" fmla="*/ 809745 h 1149065"/>
              <a:gd name="connsiteX9" fmla="*/ 1314067 w 2938384"/>
              <a:gd name="connsiteY9" fmla="*/ 809745 h 1149065"/>
              <a:gd name="connsiteX10" fmla="*/ 397337 w 2938384"/>
              <a:gd name="connsiteY10" fmla="*/ 1149065 h 1149065"/>
              <a:gd name="connsiteX11" fmla="*/ 0 w 2938384"/>
              <a:gd name="connsiteY11" fmla="*/ 725070 h 1149065"/>
              <a:gd name="connsiteX12" fmla="*/ 185057 w 2938384"/>
              <a:gd name="connsiteY12" fmla="*/ 336909 h 1149065"/>
              <a:gd name="connsiteX0" fmla="*/ 185057 w 3030920"/>
              <a:gd name="connsiteY0" fmla="*/ 336909 h 1149065"/>
              <a:gd name="connsiteX1" fmla="*/ 386451 w 3030920"/>
              <a:gd name="connsiteY1" fmla="*/ 97972 h 1149065"/>
              <a:gd name="connsiteX2" fmla="*/ 1216095 w 3030920"/>
              <a:gd name="connsiteY2" fmla="*/ 99834 h 1149065"/>
              <a:gd name="connsiteX3" fmla="*/ 2032539 w 3030920"/>
              <a:gd name="connsiteY3" fmla="*/ 56292 h 1149065"/>
              <a:gd name="connsiteX4" fmla="*/ 2938384 w 3030920"/>
              <a:gd name="connsiteY4" fmla="*/ 0 h 1149065"/>
              <a:gd name="connsiteX5" fmla="*/ 3030920 w 3030920"/>
              <a:gd name="connsiteY5" fmla="*/ 347795 h 1149065"/>
              <a:gd name="connsiteX6" fmla="*/ 2813205 w 3030920"/>
              <a:gd name="connsiteY6" fmla="*/ 550899 h 1149065"/>
              <a:gd name="connsiteX7" fmla="*/ 2611813 w 3030920"/>
              <a:gd name="connsiteY7" fmla="*/ 757179 h 1149065"/>
              <a:gd name="connsiteX8" fmla="*/ 2206711 w 3030920"/>
              <a:gd name="connsiteY8" fmla="*/ 809745 h 1149065"/>
              <a:gd name="connsiteX9" fmla="*/ 1314067 w 3030920"/>
              <a:gd name="connsiteY9" fmla="*/ 809745 h 1149065"/>
              <a:gd name="connsiteX10" fmla="*/ 397337 w 3030920"/>
              <a:gd name="connsiteY10" fmla="*/ 1149065 h 1149065"/>
              <a:gd name="connsiteX11" fmla="*/ 0 w 3030920"/>
              <a:gd name="connsiteY11" fmla="*/ 725070 h 1149065"/>
              <a:gd name="connsiteX12" fmla="*/ 185057 w 3030920"/>
              <a:gd name="connsiteY12" fmla="*/ 336909 h 1149065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21653 w 3030920"/>
              <a:gd name="connsiteY3" fmla="*/ 197805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21605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21605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21605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21605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21605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611813 w 3030920"/>
              <a:gd name="connsiteY7" fmla="*/ 816746 h 1208632"/>
              <a:gd name="connsiteX8" fmla="*/ 2206711 w 3030920"/>
              <a:gd name="connsiteY8" fmla="*/ 869312 h 1208632"/>
              <a:gd name="connsiteX9" fmla="*/ 1314067 w 3030920"/>
              <a:gd name="connsiteY9" fmla="*/ 869312 h 1208632"/>
              <a:gd name="connsiteX10" fmla="*/ 397337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206711 w 3030920"/>
              <a:gd name="connsiteY8" fmla="*/ 869312 h 1208632"/>
              <a:gd name="connsiteX9" fmla="*/ 1314067 w 3030920"/>
              <a:gd name="connsiteY9" fmla="*/ 869312 h 1208632"/>
              <a:gd name="connsiteX10" fmla="*/ 397337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206711 w 3030920"/>
              <a:gd name="connsiteY8" fmla="*/ 706026 h 1208632"/>
              <a:gd name="connsiteX9" fmla="*/ 1314067 w 3030920"/>
              <a:gd name="connsiteY9" fmla="*/ 869312 h 1208632"/>
              <a:gd name="connsiteX10" fmla="*/ 397337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141397 w 3030920"/>
              <a:gd name="connsiteY8" fmla="*/ 891083 h 1208632"/>
              <a:gd name="connsiteX9" fmla="*/ 1314067 w 3030920"/>
              <a:gd name="connsiteY9" fmla="*/ 869312 h 1208632"/>
              <a:gd name="connsiteX10" fmla="*/ 397337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141397 w 3030920"/>
              <a:gd name="connsiteY8" fmla="*/ 891083 h 1208632"/>
              <a:gd name="connsiteX9" fmla="*/ 1314067 w 3030920"/>
              <a:gd name="connsiteY9" fmla="*/ 869312 h 1208632"/>
              <a:gd name="connsiteX10" fmla="*/ 397337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141397 w 3030920"/>
              <a:gd name="connsiteY8" fmla="*/ 891083 h 1208632"/>
              <a:gd name="connsiteX9" fmla="*/ 1314067 w 3030920"/>
              <a:gd name="connsiteY9" fmla="*/ 869312 h 1208632"/>
              <a:gd name="connsiteX10" fmla="*/ 397337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141397 w 3030920"/>
              <a:gd name="connsiteY8" fmla="*/ 891083 h 1208632"/>
              <a:gd name="connsiteX9" fmla="*/ 1314067 w 3030920"/>
              <a:gd name="connsiteY9" fmla="*/ 869312 h 1208632"/>
              <a:gd name="connsiteX10" fmla="*/ 375565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141397 w 3030920"/>
              <a:gd name="connsiteY8" fmla="*/ 891083 h 1208632"/>
              <a:gd name="connsiteX9" fmla="*/ 1314067 w 3030920"/>
              <a:gd name="connsiteY9" fmla="*/ 869312 h 1208632"/>
              <a:gd name="connsiteX10" fmla="*/ 375565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141397 w 3030920"/>
              <a:gd name="connsiteY8" fmla="*/ 891083 h 1208632"/>
              <a:gd name="connsiteX9" fmla="*/ 1314067 w 3030920"/>
              <a:gd name="connsiteY9" fmla="*/ 869312 h 1208632"/>
              <a:gd name="connsiteX10" fmla="*/ 375565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65314 w 2911177"/>
              <a:gd name="connsiteY0" fmla="*/ 396476 h 1208632"/>
              <a:gd name="connsiteX1" fmla="*/ 266708 w 2911177"/>
              <a:gd name="connsiteY1" fmla="*/ 157539 h 1208632"/>
              <a:gd name="connsiteX2" fmla="*/ 1096352 w 2911177"/>
              <a:gd name="connsiteY2" fmla="*/ 159401 h 1208632"/>
              <a:gd name="connsiteX3" fmla="*/ 1912796 w 2911177"/>
              <a:gd name="connsiteY3" fmla="*/ 126744 h 1208632"/>
              <a:gd name="connsiteX4" fmla="*/ 2818641 w 2911177"/>
              <a:gd name="connsiteY4" fmla="*/ 5139 h 1208632"/>
              <a:gd name="connsiteX5" fmla="*/ 2911177 w 2911177"/>
              <a:gd name="connsiteY5" fmla="*/ 407362 h 1208632"/>
              <a:gd name="connsiteX6" fmla="*/ 2693462 w 2911177"/>
              <a:gd name="connsiteY6" fmla="*/ 610466 h 1208632"/>
              <a:gd name="connsiteX7" fmla="*/ 2470299 w 2911177"/>
              <a:gd name="connsiteY7" fmla="*/ 740546 h 1208632"/>
              <a:gd name="connsiteX8" fmla="*/ 2021654 w 2911177"/>
              <a:gd name="connsiteY8" fmla="*/ 891083 h 1208632"/>
              <a:gd name="connsiteX9" fmla="*/ 1194324 w 2911177"/>
              <a:gd name="connsiteY9" fmla="*/ 869312 h 1208632"/>
              <a:gd name="connsiteX10" fmla="*/ 255822 w 2911177"/>
              <a:gd name="connsiteY10" fmla="*/ 1208632 h 1208632"/>
              <a:gd name="connsiteX11" fmla="*/ 0 w 2911177"/>
              <a:gd name="connsiteY11" fmla="*/ 773751 h 1208632"/>
              <a:gd name="connsiteX12" fmla="*/ 65314 w 2911177"/>
              <a:gd name="connsiteY12" fmla="*/ 396476 h 1208632"/>
              <a:gd name="connsiteX0" fmla="*/ 163285 w 3009148"/>
              <a:gd name="connsiteY0" fmla="*/ 396476 h 1208632"/>
              <a:gd name="connsiteX1" fmla="*/ 364679 w 3009148"/>
              <a:gd name="connsiteY1" fmla="*/ 157539 h 1208632"/>
              <a:gd name="connsiteX2" fmla="*/ 1194323 w 3009148"/>
              <a:gd name="connsiteY2" fmla="*/ 159401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63285 w 3009148"/>
              <a:gd name="connsiteY12" fmla="*/ 396476 h 1208632"/>
              <a:gd name="connsiteX0" fmla="*/ 163285 w 3009148"/>
              <a:gd name="connsiteY0" fmla="*/ 396476 h 1208632"/>
              <a:gd name="connsiteX1" fmla="*/ 364679 w 3009148"/>
              <a:gd name="connsiteY1" fmla="*/ 157539 h 1208632"/>
              <a:gd name="connsiteX2" fmla="*/ 1194323 w 3009148"/>
              <a:gd name="connsiteY2" fmla="*/ 159401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63285 w 3009148"/>
              <a:gd name="connsiteY12" fmla="*/ 396476 h 1208632"/>
              <a:gd name="connsiteX0" fmla="*/ 163285 w 3009148"/>
              <a:gd name="connsiteY0" fmla="*/ 396476 h 1208632"/>
              <a:gd name="connsiteX1" fmla="*/ 364679 w 3009148"/>
              <a:gd name="connsiteY1" fmla="*/ 157539 h 1208632"/>
              <a:gd name="connsiteX2" fmla="*/ 1194323 w 3009148"/>
              <a:gd name="connsiteY2" fmla="*/ 159401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63285 w 3009148"/>
              <a:gd name="connsiteY12" fmla="*/ 396476 h 1208632"/>
              <a:gd name="connsiteX0" fmla="*/ 272142 w 3009148"/>
              <a:gd name="connsiteY0" fmla="*/ 494448 h 1208632"/>
              <a:gd name="connsiteX1" fmla="*/ 364679 w 3009148"/>
              <a:gd name="connsiteY1" fmla="*/ 157539 h 1208632"/>
              <a:gd name="connsiteX2" fmla="*/ 1194323 w 3009148"/>
              <a:gd name="connsiteY2" fmla="*/ 159401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272142 w 3009148"/>
              <a:gd name="connsiteY12" fmla="*/ 494448 h 1208632"/>
              <a:gd name="connsiteX0" fmla="*/ 185056 w 3009148"/>
              <a:gd name="connsiteY0" fmla="*/ 461791 h 1208632"/>
              <a:gd name="connsiteX1" fmla="*/ 364679 w 3009148"/>
              <a:gd name="connsiteY1" fmla="*/ 157539 h 1208632"/>
              <a:gd name="connsiteX2" fmla="*/ 1194323 w 3009148"/>
              <a:gd name="connsiteY2" fmla="*/ 159401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85056 w 3009148"/>
              <a:gd name="connsiteY12" fmla="*/ 461791 h 1208632"/>
              <a:gd name="connsiteX0" fmla="*/ 185056 w 3009148"/>
              <a:gd name="connsiteY0" fmla="*/ 461791 h 1208632"/>
              <a:gd name="connsiteX1" fmla="*/ 364679 w 3009148"/>
              <a:gd name="connsiteY1" fmla="*/ 157539 h 1208632"/>
              <a:gd name="connsiteX2" fmla="*/ 1194323 w 3009148"/>
              <a:gd name="connsiteY2" fmla="*/ 159401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85056 w 3009148"/>
              <a:gd name="connsiteY12" fmla="*/ 461791 h 1208632"/>
              <a:gd name="connsiteX0" fmla="*/ 185056 w 3009148"/>
              <a:gd name="connsiteY0" fmla="*/ 461791 h 1208632"/>
              <a:gd name="connsiteX1" fmla="*/ 364679 w 3009148"/>
              <a:gd name="connsiteY1" fmla="*/ 157539 h 1208632"/>
              <a:gd name="connsiteX2" fmla="*/ 1205209 w 3009148"/>
              <a:gd name="connsiteY2" fmla="*/ 333572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85056 w 3009148"/>
              <a:gd name="connsiteY12" fmla="*/ 461791 h 1208632"/>
              <a:gd name="connsiteX0" fmla="*/ 185056 w 3009148"/>
              <a:gd name="connsiteY0" fmla="*/ 461791 h 1208632"/>
              <a:gd name="connsiteX1" fmla="*/ 364679 w 3009148"/>
              <a:gd name="connsiteY1" fmla="*/ 157539 h 1208632"/>
              <a:gd name="connsiteX2" fmla="*/ 1205209 w 3009148"/>
              <a:gd name="connsiteY2" fmla="*/ 170286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85056 w 3009148"/>
              <a:gd name="connsiteY12" fmla="*/ 461791 h 1208632"/>
              <a:gd name="connsiteX0" fmla="*/ 185056 w 3009148"/>
              <a:gd name="connsiteY0" fmla="*/ 460230 h 1207071"/>
              <a:gd name="connsiteX1" fmla="*/ 364679 w 3009148"/>
              <a:gd name="connsiteY1" fmla="*/ 155978 h 1207071"/>
              <a:gd name="connsiteX2" fmla="*/ 1205209 w 3009148"/>
              <a:gd name="connsiteY2" fmla="*/ 168725 h 1207071"/>
              <a:gd name="connsiteX3" fmla="*/ 1999882 w 3009148"/>
              <a:gd name="connsiteY3" fmla="*/ 223155 h 1207071"/>
              <a:gd name="connsiteX4" fmla="*/ 2916612 w 3009148"/>
              <a:gd name="connsiteY4" fmla="*/ 3578 h 1207071"/>
              <a:gd name="connsiteX5" fmla="*/ 3009148 w 3009148"/>
              <a:gd name="connsiteY5" fmla="*/ 405801 h 1207071"/>
              <a:gd name="connsiteX6" fmla="*/ 2791433 w 3009148"/>
              <a:gd name="connsiteY6" fmla="*/ 608905 h 1207071"/>
              <a:gd name="connsiteX7" fmla="*/ 2568270 w 3009148"/>
              <a:gd name="connsiteY7" fmla="*/ 738985 h 1207071"/>
              <a:gd name="connsiteX8" fmla="*/ 2119625 w 3009148"/>
              <a:gd name="connsiteY8" fmla="*/ 889522 h 1207071"/>
              <a:gd name="connsiteX9" fmla="*/ 1292295 w 3009148"/>
              <a:gd name="connsiteY9" fmla="*/ 867751 h 1207071"/>
              <a:gd name="connsiteX10" fmla="*/ 353793 w 3009148"/>
              <a:gd name="connsiteY10" fmla="*/ 1207071 h 1207071"/>
              <a:gd name="connsiteX11" fmla="*/ 0 w 3009148"/>
              <a:gd name="connsiteY11" fmla="*/ 761304 h 1207071"/>
              <a:gd name="connsiteX12" fmla="*/ 185056 w 3009148"/>
              <a:gd name="connsiteY12" fmla="*/ 460230 h 1207071"/>
              <a:gd name="connsiteX0" fmla="*/ 185056 w 3009148"/>
              <a:gd name="connsiteY0" fmla="*/ 461553 h 1208394"/>
              <a:gd name="connsiteX1" fmla="*/ 364679 w 3009148"/>
              <a:gd name="connsiteY1" fmla="*/ 157301 h 1208394"/>
              <a:gd name="connsiteX2" fmla="*/ 1205209 w 3009148"/>
              <a:gd name="connsiteY2" fmla="*/ 170048 h 1208394"/>
              <a:gd name="connsiteX3" fmla="*/ 1999882 w 3009148"/>
              <a:gd name="connsiteY3" fmla="*/ 137392 h 1208394"/>
              <a:gd name="connsiteX4" fmla="*/ 2916612 w 3009148"/>
              <a:gd name="connsiteY4" fmla="*/ 4901 h 1208394"/>
              <a:gd name="connsiteX5" fmla="*/ 3009148 w 3009148"/>
              <a:gd name="connsiteY5" fmla="*/ 407124 h 1208394"/>
              <a:gd name="connsiteX6" fmla="*/ 2791433 w 3009148"/>
              <a:gd name="connsiteY6" fmla="*/ 610228 h 1208394"/>
              <a:gd name="connsiteX7" fmla="*/ 2568270 w 3009148"/>
              <a:gd name="connsiteY7" fmla="*/ 740308 h 1208394"/>
              <a:gd name="connsiteX8" fmla="*/ 2119625 w 3009148"/>
              <a:gd name="connsiteY8" fmla="*/ 890845 h 1208394"/>
              <a:gd name="connsiteX9" fmla="*/ 1292295 w 3009148"/>
              <a:gd name="connsiteY9" fmla="*/ 869074 h 1208394"/>
              <a:gd name="connsiteX10" fmla="*/ 353793 w 3009148"/>
              <a:gd name="connsiteY10" fmla="*/ 1208394 h 1208394"/>
              <a:gd name="connsiteX11" fmla="*/ 0 w 3009148"/>
              <a:gd name="connsiteY11" fmla="*/ 762627 h 1208394"/>
              <a:gd name="connsiteX12" fmla="*/ 185056 w 3009148"/>
              <a:gd name="connsiteY12" fmla="*/ 461553 h 1208394"/>
              <a:gd name="connsiteX0" fmla="*/ 185056 w 3009148"/>
              <a:gd name="connsiteY0" fmla="*/ 461553 h 1208394"/>
              <a:gd name="connsiteX1" fmla="*/ 364679 w 3009148"/>
              <a:gd name="connsiteY1" fmla="*/ 157301 h 1208394"/>
              <a:gd name="connsiteX2" fmla="*/ 1205209 w 3009148"/>
              <a:gd name="connsiteY2" fmla="*/ 170048 h 1208394"/>
              <a:gd name="connsiteX3" fmla="*/ 1999882 w 3009148"/>
              <a:gd name="connsiteY3" fmla="*/ 137392 h 1208394"/>
              <a:gd name="connsiteX4" fmla="*/ 2916612 w 3009148"/>
              <a:gd name="connsiteY4" fmla="*/ 4901 h 1208394"/>
              <a:gd name="connsiteX5" fmla="*/ 3009148 w 3009148"/>
              <a:gd name="connsiteY5" fmla="*/ 407124 h 1208394"/>
              <a:gd name="connsiteX6" fmla="*/ 2791433 w 3009148"/>
              <a:gd name="connsiteY6" fmla="*/ 610228 h 1208394"/>
              <a:gd name="connsiteX7" fmla="*/ 2568270 w 3009148"/>
              <a:gd name="connsiteY7" fmla="*/ 740308 h 1208394"/>
              <a:gd name="connsiteX8" fmla="*/ 2119625 w 3009148"/>
              <a:gd name="connsiteY8" fmla="*/ 890845 h 1208394"/>
              <a:gd name="connsiteX9" fmla="*/ 1292295 w 3009148"/>
              <a:gd name="connsiteY9" fmla="*/ 869074 h 1208394"/>
              <a:gd name="connsiteX10" fmla="*/ 353793 w 3009148"/>
              <a:gd name="connsiteY10" fmla="*/ 1208394 h 1208394"/>
              <a:gd name="connsiteX11" fmla="*/ 0 w 3009148"/>
              <a:gd name="connsiteY11" fmla="*/ 762627 h 1208394"/>
              <a:gd name="connsiteX12" fmla="*/ 185056 w 3009148"/>
              <a:gd name="connsiteY12" fmla="*/ 461553 h 1208394"/>
              <a:gd name="connsiteX0" fmla="*/ 185056 w 3030142"/>
              <a:gd name="connsiteY0" fmla="*/ 461553 h 1208394"/>
              <a:gd name="connsiteX1" fmla="*/ 364679 w 3030142"/>
              <a:gd name="connsiteY1" fmla="*/ 157301 h 1208394"/>
              <a:gd name="connsiteX2" fmla="*/ 1205209 w 3030142"/>
              <a:gd name="connsiteY2" fmla="*/ 170048 h 1208394"/>
              <a:gd name="connsiteX3" fmla="*/ 1999882 w 3030142"/>
              <a:gd name="connsiteY3" fmla="*/ 137392 h 1208394"/>
              <a:gd name="connsiteX4" fmla="*/ 2916612 w 3030142"/>
              <a:gd name="connsiteY4" fmla="*/ 4901 h 1208394"/>
              <a:gd name="connsiteX5" fmla="*/ 3009148 w 3030142"/>
              <a:gd name="connsiteY5" fmla="*/ 407124 h 1208394"/>
              <a:gd name="connsiteX6" fmla="*/ 2791433 w 3030142"/>
              <a:gd name="connsiteY6" fmla="*/ 610228 h 1208394"/>
              <a:gd name="connsiteX7" fmla="*/ 2568270 w 3030142"/>
              <a:gd name="connsiteY7" fmla="*/ 740308 h 1208394"/>
              <a:gd name="connsiteX8" fmla="*/ 2119625 w 3030142"/>
              <a:gd name="connsiteY8" fmla="*/ 890845 h 1208394"/>
              <a:gd name="connsiteX9" fmla="*/ 1292295 w 3030142"/>
              <a:gd name="connsiteY9" fmla="*/ 869074 h 1208394"/>
              <a:gd name="connsiteX10" fmla="*/ 353793 w 3030142"/>
              <a:gd name="connsiteY10" fmla="*/ 1208394 h 1208394"/>
              <a:gd name="connsiteX11" fmla="*/ 0 w 3030142"/>
              <a:gd name="connsiteY11" fmla="*/ 762627 h 1208394"/>
              <a:gd name="connsiteX12" fmla="*/ 185056 w 3030142"/>
              <a:gd name="connsiteY12" fmla="*/ 461553 h 1208394"/>
              <a:gd name="connsiteX0" fmla="*/ 185056 w 3020905"/>
              <a:gd name="connsiteY0" fmla="*/ 461553 h 1208394"/>
              <a:gd name="connsiteX1" fmla="*/ 364679 w 3020905"/>
              <a:gd name="connsiteY1" fmla="*/ 157301 h 1208394"/>
              <a:gd name="connsiteX2" fmla="*/ 1205209 w 3020905"/>
              <a:gd name="connsiteY2" fmla="*/ 170048 h 1208394"/>
              <a:gd name="connsiteX3" fmla="*/ 1999882 w 3020905"/>
              <a:gd name="connsiteY3" fmla="*/ 137392 h 1208394"/>
              <a:gd name="connsiteX4" fmla="*/ 2916612 w 3020905"/>
              <a:gd name="connsiteY4" fmla="*/ 4901 h 1208394"/>
              <a:gd name="connsiteX5" fmla="*/ 3009148 w 3020905"/>
              <a:gd name="connsiteY5" fmla="*/ 407124 h 1208394"/>
              <a:gd name="connsiteX6" fmla="*/ 2791433 w 3020905"/>
              <a:gd name="connsiteY6" fmla="*/ 610228 h 1208394"/>
              <a:gd name="connsiteX7" fmla="*/ 2568270 w 3020905"/>
              <a:gd name="connsiteY7" fmla="*/ 740308 h 1208394"/>
              <a:gd name="connsiteX8" fmla="*/ 2119625 w 3020905"/>
              <a:gd name="connsiteY8" fmla="*/ 890845 h 1208394"/>
              <a:gd name="connsiteX9" fmla="*/ 1292295 w 3020905"/>
              <a:gd name="connsiteY9" fmla="*/ 869074 h 1208394"/>
              <a:gd name="connsiteX10" fmla="*/ 353793 w 3020905"/>
              <a:gd name="connsiteY10" fmla="*/ 1208394 h 1208394"/>
              <a:gd name="connsiteX11" fmla="*/ 0 w 3020905"/>
              <a:gd name="connsiteY11" fmla="*/ 762627 h 1208394"/>
              <a:gd name="connsiteX12" fmla="*/ 185056 w 3020905"/>
              <a:gd name="connsiteY12" fmla="*/ 461553 h 1208394"/>
              <a:gd name="connsiteX0" fmla="*/ 185056 w 3020905"/>
              <a:gd name="connsiteY0" fmla="*/ 461553 h 1208394"/>
              <a:gd name="connsiteX1" fmla="*/ 364679 w 3020905"/>
              <a:gd name="connsiteY1" fmla="*/ 157301 h 1208394"/>
              <a:gd name="connsiteX2" fmla="*/ 1205209 w 3020905"/>
              <a:gd name="connsiteY2" fmla="*/ 170048 h 1208394"/>
              <a:gd name="connsiteX3" fmla="*/ 1999882 w 3020905"/>
              <a:gd name="connsiteY3" fmla="*/ 137392 h 1208394"/>
              <a:gd name="connsiteX4" fmla="*/ 2916612 w 3020905"/>
              <a:gd name="connsiteY4" fmla="*/ 4901 h 1208394"/>
              <a:gd name="connsiteX5" fmla="*/ 3009148 w 3020905"/>
              <a:gd name="connsiteY5" fmla="*/ 407124 h 1208394"/>
              <a:gd name="connsiteX6" fmla="*/ 2791433 w 3020905"/>
              <a:gd name="connsiteY6" fmla="*/ 610228 h 1208394"/>
              <a:gd name="connsiteX7" fmla="*/ 2568270 w 3020905"/>
              <a:gd name="connsiteY7" fmla="*/ 740308 h 1208394"/>
              <a:gd name="connsiteX8" fmla="*/ 2119625 w 3020905"/>
              <a:gd name="connsiteY8" fmla="*/ 890845 h 1208394"/>
              <a:gd name="connsiteX9" fmla="*/ 1292295 w 3020905"/>
              <a:gd name="connsiteY9" fmla="*/ 869074 h 1208394"/>
              <a:gd name="connsiteX10" fmla="*/ 353793 w 3020905"/>
              <a:gd name="connsiteY10" fmla="*/ 1208394 h 1208394"/>
              <a:gd name="connsiteX11" fmla="*/ 0 w 3020905"/>
              <a:gd name="connsiteY11" fmla="*/ 762627 h 1208394"/>
              <a:gd name="connsiteX12" fmla="*/ 185056 w 3020905"/>
              <a:gd name="connsiteY12" fmla="*/ 461553 h 1208394"/>
              <a:gd name="connsiteX0" fmla="*/ 185056 w 3020905"/>
              <a:gd name="connsiteY0" fmla="*/ 461553 h 1208394"/>
              <a:gd name="connsiteX1" fmla="*/ 364679 w 3020905"/>
              <a:gd name="connsiteY1" fmla="*/ 157301 h 1208394"/>
              <a:gd name="connsiteX2" fmla="*/ 1205209 w 3020905"/>
              <a:gd name="connsiteY2" fmla="*/ 170048 h 1208394"/>
              <a:gd name="connsiteX3" fmla="*/ 1999882 w 3020905"/>
              <a:gd name="connsiteY3" fmla="*/ 137392 h 1208394"/>
              <a:gd name="connsiteX4" fmla="*/ 2916612 w 3020905"/>
              <a:gd name="connsiteY4" fmla="*/ 4901 h 1208394"/>
              <a:gd name="connsiteX5" fmla="*/ 3009148 w 3020905"/>
              <a:gd name="connsiteY5" fmla="*/ 407124 h 1208394"/>
              <a:gd name="connsiteX6" fmla="*/ 2791433 w 3020905"/>
              <a:gd name="connsiteY6" fmla="*/ 610228 h 1208394"/>
              <a:gd name="connsiteX7" fmla="*/ 2568270 w 3020905"/>
              <a:gd name="connsiteY7" fmla="*/ 740308 h 1208394"/>
              <a:gd name="connsiteX8" fmla="*/ 2119625 w 3020905"/>
              <a:gd name="connsiteY8" fmla="*/ 890845 h 1208394"/>
              <a:gd name="connsiteX9" fmla="*/ 1292295 w 3020905"/>
              <a:gd name="connsiteY9" fmla="*/ 869074 h 1208394"/>
              <a:gd name="connsiteX10" fmla="*/ 353793 w 3020905"/>
              <a:gd name="connsiteY10" fmla="*/ 1208394 h 1208394"/>
              <a:gd name="connsiteX11" fmla="*/ 0 w 3020905"/>
              <a:gd name="connsiteY11" fmla="*/ 762627 h 1208394"/>
              <a:gd name="connsiteX12" fmla="*/ 185056 w 3020905"/>
              <a:gd name="connsiteY12" fmla="*/ 461553 h 1208394"/>
              <a:gd name="connsiteX0" fmla="*/ 91271 w 3020905"/>
              <a:gd name="connsiteY0" fmla="*/ 414660 h 1208394"/>
              <a:gd name="connsiteX1" fmla="*/ 364679 w 3020905"/>
              <a:gd name="connsiteY1" fmla="*/ 157301 h 1208394"/>
              <a:gd name="connsiteX2" fmla="*/ 1205209 w 3020905"/>
              <a:gd name="connsiteY2" fmla="*/ 170048 h 1208394"/>
              <a:gd name="connsiteX3" fmla="*/ 1999882 w 3020905"/>
              <a:gd name="connsiteY3" fmla="*/ 137392 h 1208394"/>
              <a:gd name="connsiteX4" fmla="*/ 2916612 w 3020905"/>
              <a:gd name="connsiteY4" fmla="*/ 4901 h 1208394"/>
              <a:gd name="connsiteX5" fmla="*/ 3009148 w 3020905"/>
              <a:gd name="connsiteY5" fmla="*/ 407124 h 1208394"/>
              <a:gd name="connsiteX6" fmla="*/ 2791433 w 3020905"/>
              <a:gd name="connsiteY6" fmla="*/ 610228 h 1208394"/>
              <a:gd name="connsiteX7" fmla="*/ 2568270 w 3020905"/>
              <a:gd name="connsiteY7" fmla="*/ 740308 h 1208394"/>
              <a:gd name="connsiteX8" fmla="*/ 2119625 w 3020905"/>
              <a:gd name="connsiteY8" fmla="*/ 890845 h 1208394"/>
              <a:gd name="connsiteX9" fmla="*/ 1292295 w 3020905"/>
              <a:gd name="connsiteY9" fmla="*/ 869074 h 1208394"/>
              <a:gd name="connsiteX10" fmla="*/ 353793 w 3020905"/>
              <a:gd name="connsiteY10" fmla="*/ 1208394 h 1208394"/>
              <a:gd name="connsiteX11" fmla="*/ 0 w 3020905"/>
              <a:gd name="connsiteY11" fmla="*/ 762627 h 1208394"/>
              <a:gd name="connsiteX12" fmla="*/ 91271 w 3020905"/>
              <a:gd name="connsiteY12" fmla="*/ 414660 h 120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0905" h="1208394">
                <a:moveTo>
                  <a:pt x="91271" y="414660"/>
                </a:moveTo>
                <a:cubicBezTo>
                  <a:pt x="107602" y="171728"/>
                  <a:pt x="304805" y="258718"/>
                  <a:pt x="364679" y="157301"/>
                </a:cubicBezTo>
                <a:cubicBezTo>
                  <a:pt x="535999" y="128893"/>
                  <a:pt x="925032" y="165799"/>
                  <a:pt x="1205209" y="170048"/>
                </a:cubicBezTo>
                <a:cubicBezTo>
                  <a:pt x="1477357" y="155534"/>
                  <a:pt x="1673305" y="108363"/>
                  <a:pt x="1999882" y="137392"/>
                </a:cubicBezTo>
                <a:cubicBezTo>
                  <a:pt x="2421573" y="176686"/>
                  <a:pt x="2516692" y="-34393"/>
                  <a:pt x="2916612" y="4901"/>
                </a:cubicBezTo>
                <a:cubicBezTo>
                  <a:pt x="3067199" y="171632"/>
                  <a:pt x="3010959" y="164193"/>
                  <a:pt x="3009148" y="407124"/>
                </a:cubicBezTo>
                <a:cubicBezTo>
                  <a:pt x="2925690" y="529253"/>
                  <a:pt x="2864005" y="542527"/>
                  <a:pt x="2791433" y="610228"/>
                </a:cubicBezTo>
                <a:lnTo>
                  <a:pt x="2568270" y="740308"/>
                </a:lnTo>
                <a:lnTo>
                  <a:pt x="2119625" y="890845"/>
                </a:lnTo>
                <a:cubicBezTo>
                  <a:pt x="1843848" y="883588"/>
                  <a:pt x="1622500" y="756588"/>
                  <a:pt x="1292295" y="869074"/>
                </a:cubicBezTo>
                <a:cubicBezTo>
                  <a:pt x="1019375" y="927752"/>
                  <a:pt x="724685" y="1160601"/>
                  <a:pt x="353793" y="1208394"/>
                </a:cubicBezTo>
                <a:cubicBezTo>
                  <a:pt x="130633" y="1077948"/>
                  <a:pt x="27216" y="991045"/>
                  <a:pt x="0" y="762627"/>
                </a:cubicBezTo>
                <a:cubicBezTo>
                  <a:pt x="54428" y="520754"/>
                  <a:pt x="36843" y="536790"/>
                  <a:pt x="91271" y="41466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18" name="Rectangle 26">
            <a:extLst>
              <a:ext uri="{FF2B5EF4-FFF2-40B4-BE49-F238E27FC236}">
                <a16:creationId xmlns:a16="http://schemas.microsoft.com/office/drawing/2014/main" id="{3B990668-6043-82E1-AEFB-79EE99434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0356" y="3332761"/>
            <a:ext cx="396875" cy="155575"/>
          </a:xfrm>
          <a:prstGeom prst="rect">
            <a:avLst/>
          </a:prstGeom>
          <a:solidFill>
            <a:srgbClr val="EDF2F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19" name="Rectangle 27">
            <a:extLst>
              <a:ext uri="{FF2B5EF4-FFF2-40B4-BE49-F238E27FC236}">
                <a16:creationId xmlns:a16="http://schemas.microsoft.com/office/drawing/2014/main" id="{5A317860-B1BA-72E6-FE7E-434824FBC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1581" y="3720111"/>
            <a:ext cx="398463" cy="155575"/>
          </a:xfrm>
          <a:prstGeom prst="rect">
            <a:avLst/>
          </a:prstGeom>
          <a:solidFill>
            <a:srgbClr val="EDF2F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21" name="Freeform 29">
            <a:extLst>
              <a:ext uri="{FF2B5EF4-FFF2-40B4-BE49-F238E27FC236}">
                <a16:creationId xmlns:a16="http://schemas.microsoft.com/office/drawing/2014/main" id="{98E86FC9-7581-E81F-5B25-C3710788EA32}"/>
              </a:ext>
            </a:extLst>
          </p:cNvPr>
          <p:cNvSpPr>
            <a:spLocks/>
          </p:cNvSpPr>
          <p:nvPr/>
        </p:nvSpPr>
        <p:spPr bwMode="auto">
          <a:xfrm>
            <a:off x="2504281" y="3951886"/>
            <a:ext cx="33338" cy="146050"/>
          </a:xfrm>
          <a:custGeom>
            <a:avLst/>
            <a:gdLst>
              <a:gd name="T0" fmla="*/ 2 w 40"/>
              <a:gd name="T1" fmla="*/ 0 h 179"/>
              <a:gd name="T2" fmla="*/ 5 w 40"/>
              <a:gd name="T3" fmla="*/ 7 h 179"/>
              <a:gd name="T4" fmla="*/ 9 w 40"/>
              <a:gd name="T5" fmla="*/ 23 h 179"/>
              <a:gd name="T6" fmla="*/ 13 w 40"/>
              <a:gd name="T7" fmla="*/ 42 h 179"/>
              <a:gd name="T8" fmla="*/ 10 w 40"/>
              <a:gd name="T9" fmla="*/ 79 h 179"/>
              <a:gd name="T10" fmla="*/ 5 w 40"/>
              <a:gd name="T11" fmla="*/ 86 h 179"/>
              <a:gd name="T12" fmla="*/ 5 w 40"/>
              <a:gd name="T13" fmla="*/ 92 h 1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" h="179">
                <a:moveTo>
                  <a:pt x="3" y="0"/>
                </a:moveTo>
                <a:cubicBezTo>
                  <a:pt x="5" y="5"/>
                  <a:pt x="8" y="8"/>
                  <a:pt x="9" y="14"/>
                </a:cubicBezTo>
                <a:cubicBezTo>
                  <a:pt x="10" y="27"/>
                  <a:pt x="5" y="38"/>
                  <a:pt x="17" y="44"/>
                </a:cubicBezTo>
                <a:cubicBezTo>
                  <a:pt x="23" y="56"/>
                  <a:pt x="18" y="69"/>
                  <a:pt x="25" y="81"/>
                </a:cubicBezTo>
                <a:cubicBezTo>
                  <a:pt x="28" y="101"/>
                  <a:pt x="40" y="143"/>
                  <a:pt x="19" y="153"/>
                </a:cubicBezTo>
                <a:cubicBezTo>
                  <a:pt x="18" y="161"/>
                  <a:pt x="16" y="162"/>
                  <a:pt x="10" y="167"/>
                </a:cubicBezTo>
                <a:cubicBezTo>
                  <a:pt x="8" y="171"/>
                  <a:pt x="0" y="179"/>
                  <a:pt x="10" y="17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2" name="Arc 30">
            <a:extLst>
              <a:ext uri="{FF2B5EF4-FFF2-40B4-BE49-F238E27FC236}">
                <a16:creationId xmlns:a16="http://schemas.microsoft.com/office/drawing/2014/main" id="{863A9324-430D-3799-29AE-EDA2864253CC}"/>
              </a:ext>
            </a:extLst>
          </p:cNvPr>
          <p:cNvSpPr>
            <a:spLocks/>
          </p:cNvSpPr>
          <p:nvPr/>
        </p:nvSpPr>
        <p:spPr bwMode="auto">
          <a:xfrm rot="21349991">
            <a:off x="2483643" y="3913786"/>
            <a:ext cx="49213" cy="155575"/>
          </a:xfrm>
          <a:custGeom>
            <a:avLst/>
            <a:gdLst>
              <a:gd name="T0" fmla="*/ 0 w 26361"/>
              <a:gd name="T1" fmla="*/ 2 h 21600"/>
              <a:gd name="T2" fmla="*/ 31 w 26361"/>
              <a:gd name="T3" fmla="*/ 98 h 21600"/>
              <a:gd name="T4" fmla="*/ 6 w 26361"/>
              <a:gd name="T5" fmla="*/ 9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361" h="21600" fill="none" extrusionOk="0">
                <a:moveTo>
                  <a:pt x="0" y="531"/>
                </a:moveTo>
                <a:cubicBezTo>
                  <a:pt x="1562" y="178"/>
                  <a:pt x="3159" y="-1"/>
                  <a:pt x="4761" y="-1"/>
                </a:cubicBezTo>
                <a:cubicBezTo>
                  <a:pt x="16690" y="-1"/>
                  <a:pt x="26361" y="9670"/>
                  <a:pt x="26361" y="21600"/>
                </a:cubicBezTo>
              </a:path>
              <a:path w="26361" h="21600" stroke="0" extrusionOk="0">
                <a:moveTo>
                  <a:pt x="0" y="531"/>
                </a:moveTo>
                <a:cubicBezTo>
                  <a:pt x="1562" y="178"/>
                  <a:pt x="3159" y="-1"/>
                  <a:pt x="4761" y="-1"/>
                </a:cubicBezTo>
                <a:cubicBezTo>
                  <a:pt x="16690" y="-1"/>
                  <a:pt x="26361" y="9670"/>
                  <a:pt x="26361" y="21600"/>
                </a:cubicBezTo>
                <a:lnTo>
                  <a:pt x="4761" y="21600"/>
                </a:lnTo>
                <a:lnTo>
                  <a:pt x="0" y="53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9" name="Line 107">
            <a:extLst>
              <a:ext uri="{FF2B5EF4-FFF2-40B4-BE49-F238E27FC236}">
                <a16:creationId xmlns:a16="http://schemas.microsoft.com/office/drawing/2014/main" id="{EB93D7C1-E531-A447-26F5-03C36EAC2AEC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126706" y="1286473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27" name="Rectangle 35">
            <a:extLst>
              <a:ext uri="{FF2B5EF4-FFF2-40B4-BE49-F238E27FC236}">
                <a16:creationId xmlns:a16="http://schemas.microsoft.com/office/drawing/2014/main" id="{F1B9F7A2-BE9C-2EE8-2B07-BEA091EC9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2806" y="1589686"/>
            <a:ext cx="79375" cy="3810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28" name="Rectangle 36">
            <a:extLst>
              <a:ext uri="{FF2B5EF4-FFF2-40B4-BE49-F238E27FC236}">
                <a16:creationId xmlns:a16="http://schemas.microsoft.com/office/drawing/2014/main" id="{8106FA96-2D99-A577-057A-98861A539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2806" y="1743673"/>
            <a:ext cx="79375" cy="3968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29" name="Rectangle 37">
            <a:extLst>
              <a:ext uri="{FF2B5EF4-FFF2-40B4-BE49-F238E27FC236}">
                <a16:creationId xmlns:a16="http://schemas.microsoft.com/office/drawing/2014/main" id="{2332085A-4E4F-BE5B-9600-060EFDF24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6818" y="1589686"/>
            <a:ext cx="79375" cy="3810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30" name="Rectangle 38">
            <a:extLst>
              <a:ext uri="{FF2B5EF4-FFF2-40B4-BE49-F238E27FC236}">
                <a16:creationId xmlns:a16="http://schemas.microsoft.com/office/drawing/2014/main" id="{D0656DB8-060F-EA8E-8414-4169B2FB2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2241" y="1600200"/>
            <a:ext cx="75778" cy="74641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31" name="Line 39">
            <a:extLst>
              <a:ext uri="{FF2B5EF4-FFF2-40B4-BE49-F238E27FC236}">
                <a16:creationId xmlns:a16="http://schemas.microsoft.com/office/drawing/2014/main" id="{E4634398-F460-9557-2784-3CCF9FEFDA6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7549356" y="1684935"/>
            <a:ext cx="115888" cy="1588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32" name="Rectangle 40">
            <a:extLst>
              <a:ext uri="{FF2B5EF4-FFF2-40B4-BE49-F238E27FC236}">
                <a16:creationId xmlns:a16="http://schemas.microsoft.com/office/drawing/2014/main" id="{296EE464-F362-B7BF-FAFE-769867771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6818" y="1743673"/>
            <a:ext cx="79375" cy="3968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33" name="Line 41">
            <a:extLst>
              <a:ext uri="{FF2B5EF4-FFF2-40B4-BE49-F238E27FC236}">
                <a16:creationId xmlns:a16="http://schemas.microsoft.com/office/drawing/2014/main" id="{B04EAA14-5533-8EB0-41BE-6427E9D83C2A}"/>
              </a:ext>
            </a:extLst>
          </p:cNvPr>
          <p:cNvSpPr>
            <a:spLocks noChangeShapeType="1"/>
          </p:cNvSpPr>
          <p:nvPr/>
        </p:nvSpPr>
        <p:spPr bwMode="auto">
          <a:xfrm>
            <a:off x="8562181" y="1627786"/>
            <a:ext cx="238125" cy="0"/>
          </a:xfrm>
          <a:prstGeom prst="line">
            <a:avLst/>
          </a:prstGeom>
          <a:noFill/>
          <a:ln w="3810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34" name="Line 42">
            <a:extLst>
              <a:ext uri="{FF2B5EF4-FFF2-40B4-BE49-F238E27FC236}">
                <a16:creationId xmlns:a16="http://schemas.microsoft.com/office/drawing/2014/main" id="{D8572F7A-6D8A-3E7F-3D5C-35051FF840DF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2493" y="1627786"/>
            <a:ext cx="0" cy="155575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36" name="Line 44">
            <a:extLst>
              <a:ext uri="{FF2B5EF4-FFF2-40B4-BE49-F238E27FC236}">
                <a16:creationId xmlns:a16="http://schemas.microsoft.com/office/drawing/2014/main" id="{EEAEF6EA-2FFF-96E2-B6C4-DC649D2A5CF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234906" y="1686523"/>
            <a:ext cx="115888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37" name="Line 45">
            <a:extLst>
              <a:ext uri="{FF2B5EF4-FFF2-40B4-BE49-F238E27FC236}">
                <a16:creationId xmlns:a16="http://schemas.microsoft.com/office/drawing/2014/main" id="{4772AC58-0923-9549-8156-F2F89427BA6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6193" y="1627786"/>
            <a:ext cx="836613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39" name="Rectangle 47">
            <a:extLst>
              <a:ext uri="{FF2B5EF4-FFF2-40B4-BE49-F238E27FC236}">
                <a16:creationId xmlns:a16="http://schemas.microsoft.com/office/drawing/2014/main" id="{48AB8238-E432-321A-BB98-9ECB91B55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3956" y="1590479"/>
            <a:ext cx="74767" cy="75407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40" name="Rectangle 48">
            <a:extLst>
              <a:ext uri="{FF2B5EF4-FFF2-40B4-BE49-F238E27FC236}">
                <a16:creationId xmlns:a16="http://schemas.microsoft.com/office/drawing/2014/main" id="{E4FE6B29-9B68-7635-7447-1F71B5FED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3956" y="1743673"/>
            <a:ext cx="80963" cy="3968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42" name="Oval 50">
            <a:extLst>
              <a:ext uri="{FF2B5EF4-FFF2-40B4-BE49-F238E27FC236}">
                <a16:creationId xmlns:a16="http://schemas.microsoft.com/office/drawing/2014/main" id="{CE1770A6-4E29-FB0F-9EC2-17E34C922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7393" y="2907311"/>
            <a:ext cx="79375" cy="76200"/>
          </a:xfrm>
          <a:prstGeom prst="ellipse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43" name="Oval 51">
            <a:extLst>
              <a:ext uri="{FF2B5EF4-FFF2-40B4-BE49-F238E27FC236}">
                <a16:creationId xmlns:a16="http://schemas.microsoft.com/office/drawing/2014/main" id="{2D3AF3A3-EAC9-43C5-EE10-BB9971B0A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4268" y="2170711"/>
            <a:ext cx="79375" cy="77788"/>
          </a:xfrm>
          <a:prstGeom prst="ellipse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41" name="Rectangle 49">
            <a:extLst>
              <a:ext uri="{FF2B5EF4-FFF2-40B4-BE49-F238E27FC236}">
                <a16:creationId xmlns:a16="http://schemas.microsoft.com/office/drawing/2014/main" id="{13F0B4FD-14AF-4B58-DF32-26C6A804143F}"/>
              </a:ext>
            </a:extLst>
          </p:cNvPr>
          <p:cNvSpPr>
            <a:spLocks noChangeArrowheads="1"/>
          </p:cNvSpPr>
          <p:nvPr/>
        </p:nvSpPr>
        <p:spPr bwMode="auto">
          <a:xfrm rot="20030552">
            <a:off x="5339910" y="4217765"/>
            <a:ext cx="79375" cy="3810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45" name="Rectangle 53">
            <a:extLst>
              <a:ext uri="{FF2B5EF4-FFF2-40B4-BE49-F238E27FC236}">
                <a16:creationId xmlns:a16="http://schemas.microsoft.com/office/drawing/2014/main" id="{A562BC8E-8B31-F51A-EFF9-07026CCC2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8018" y="3465512"/>
            <a:ext cx="79375" cy="3968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46" name="Rectangle 54">
            <a:extLst>
              <a:ext uri="{FF2B5EF4-FFF2-40B4-BE49-F238E27FC236}">
                <a16:creationId xmlns:a16="http://schemas.microsoft.com/office/drawing/2014/main" id="{E109D793-4E02-7B13-AFB9-2F19DB2ED00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673056" y="3583585"/>
            <a:ext cx="77788" cy="3968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47" name="Rectangle 55">
            <a:extLst>
              <a:ext uri="{FF2B5EF4-FFF2-40B4-BE49-F238E27FC236}">
                <a16:creationId xmlns:a16="http://schemas.microsoft.com/office/drawing/2014/main" id="{7CA32E11-7FB4-ABBF-C24A-F2E47FCF1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575369"/>
            <a:ext cx="90266" cy="45719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48" name="Line 56">
            <a:extLst>
              <a:ext uri="{FF2B5EF4-FFF2-40B4-BE49-F238E27FC236}">
                <a16:creationId xmlns:a16="http://schemas.microsoft.com/office/drawing/2014/main" id="{D552A003-8CAC-B475-C9D6-0DE8460B8EF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8331" y="1627786"/>
            <a:ext cx="595313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50" name="Line 58">
            <a:extLst>
              <a:ext uri="{FF2B5EF4-FFF2-40B4-BE49-F238E27FC236}">
                <a16:creationId xmlns:a16="http://schemas.microsoft.com/office/drawing/2014/main" id="{8B686019-F883-3577-BFCC-4B5438EECA31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061868" y="1977035"/>
            <a:ext cx="425450" cy="39688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51" name="Line 59">
            <a:extLst>
              <a:ext uri="{FF2B5EF4-FFF2-40B4-BE49-F238E27FC236}">
                <a16:creationId xmlns:a16="http://schemas.microsoft.com/office/drawing/2014/main" id="{FF541A6E-85A0-23FA-BB63-6188D5152742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687218" y="2378673"/>
            <a:ext cx="736600" cy="396875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52" name="Oval 60">
            <a:extLst>
              <a:ext uri="{FF2B5EF4-FFF2-40B4-BE49-F238E27FC236}">
                <a16:creationId xmlns:a16="http://schemas.microsoft.com/office/drawing/2014/main" id="{36F1CADE-E6E6-7661-0F38-BFD0D3C40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8018" y="3216873"/>
            <a:ext cx="79375" cy="77788"/>
          </a:xfrm>
          <a:prstGeom prst="ellipse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53" name="Line 61">
            <a:extLst>
              <a:ext uri="{FF2B5EF4-FFF2-40B4-BE49-F238E27FC236}">
                <a16:creationId xmlns:a16="http://schemas.microsoft.com/office/drawing/2014/main" id="{6826A3B4-97FC-B0B1-E3B2-E668E3096BC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77706" y="3254973"/>
            <a:ext cx="15290" cy="24174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54" name="Line 62">
            <a:extLst>
              <a:ext uri="{FF2B5EF4-FFF2-40B4-BE49-F238E27FC236}">
                <a16:creationId xmlns:a16="http://schemas.microsoft.com/office/drawing/2014/main" id="{6CA20A36-DB27-88ED-3A52-E8491AC646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77706" y="2945411"/>
            <a:ext cx="79375" cy="30956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55" name="Oval 63">
            <a:extLst>
              <a:ext uri="{FF2B5EF4-FFF2-40B4-BE49-F238E27FC236}">
                <a16:creationId xmlns:a16="http://schemas.microsoft.com/office/drawing/2014/main" id="{8AC0AC0B-53FC-DAA1-E9E7-2D0561659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3275012"/>
            <a:ext cx="79375" cy="77788"/>
          </a:xfrm>
          <a:prstGeom prst="ellipse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56" name="Line 64">
            <a:extLst>
              <a:ext uri="{FF2B5EF4-FFF2-40B4-BE49-F238E27FC236}">
                <a16:creationId xmlns:a16="http://schemas.microsoft.com/office/drawing/2014/main" id="{4FE4369D-F35E-282B-1BFF-3FAA7A8D8A4D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4549351" y="3452240"/>
            <a:ext cx="279481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59" name="Rectangle 67">
            <a:extLst>
              <a:ext uri="{FF2B5EF4-FFF2-40B4-BE49-F238E27FC236}">
                <a16:creationId xmlns:a16="http://schemas.microsoft.com/office/drawing/2014/main" id="{BDB3F5B1-53FC-304B-BEC4-ACC29D36C51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464796" y="3622922"/>
            <a:ext cx="77788" cy="3968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60" name="Oval 68">
            <a:extLst>
              <a:ext uri="{FF2B5EF4-FFF2-40B4-BE49-F238E27FC236}">
                <a16:creationId xmlns:a16="http://schemas.microsoft.com/office/drawing/2014/main" id="{7AEDC72C-DD55-EEE7-BA72-0A24B32BE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045" y="4916764"/>
            <a:ext cx="79375" cy="77788"/>
          </a:xfrm>
          <a:prstGeom prst="ellipse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61" name="Oval 69">
            <a:extLst>
              <a:ext uri="{FF2B5EF4-FFF2-40B4-BE49-F238E27FC236}">
                <a16:creationId xmlns:a16="http://schemas.microsoft.com/office/drawing/2014/main" id="{24D2455C-9B5C-DF25-C767-F37C578CC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5781" y="4572598"/>
            <a:ext cx="79375" cy="77788"/>
          </a:xfrm>
          <a:prstGeom prst="ellipse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62" name="Oval 70">
            <a:extLst>
              <a:ext uri="{FF2B5EF4-FFF2-40B4-BE49-F238E27FC236}">
                <a16:creationId xmlns:a16="http://schemas.microsoft.com/office/drawing/2014/main" id="{AAE08C0D-96B3-4AC6-7CD6-3E125BC34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8306" y="4494811"/>
            <a:ext cx="79375" cy="77788"/>
          </a:xfrm>
          <a:prstGeom prst="ellipse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63" name="Line 71">
            <a:extLst>
              <a:ext uri="{FF2B5EF4-FFF2-40B4-BE49-F238E27FC236}">
                <a16:creationId xmlns:a16="http://schemas.microsoft.com/office/drawing/2014/main" id="{F394B1A9-D133-94CB-592A-A8E7C95E1364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175446" y="4674040"/>
            <a:ext cx="366672" cy="197384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64" name="Line 72">
            <a:extLst>
              <a:ext uri="{FF2B5EF4-FFF2-40B4-BE49-F238E27FC236}">
                <a16:creationId xmlns:a16="http://schemas.microsoft.com/office/drawing/2014/main" id="{28D113B4-31D7-6E89-0E2A-07C19B0572F8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257454" y="4435060"/>
            <a:ext cx="265552" cy="7936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66" name="Rectangle 74">
            <a:extLst>
              <a:ext uri="{FF2B5EF4-FFF2-40B4-BE49-F238E27FC236}">
                <a16:creationId xmlns:a16="http://schemas.microsoft.com/office/drawing/2014/main" id="{55D6A98C-9A7D-051A-B851-301E68D5921A}"/>
              </a:ext>
            </a:extLst>
          </p:cNvPr>
          <p:cNvSpPr>
            <a:spLocks noChangeArrowheads="1"/>
          </p:cNvSpPr>
          <p:nvPr/>
        </p:nvSpPr>
        <p:spPr bwMode="auto">
          <a:xfrm rot="1456604">
            <a:off x="3414109" y="4566535"/>
            <a:ext cx="80384" cy="45719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67" name="Rectangle 75">
            <a:extLst>
              <a:ext uri="{FF2B5EF4-FFF2-40B4-BE49-F238E27FC236}">
                <a16:creationId xmlns:a16="http://schemas.microsoft.com/office/drawing/2014/main" id="{BDA2FE19-87D0-AD4B-31D9-735881FD8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893" y="4267200"/>
            <a:ext cx="79375" cy="3968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65" name="Line 73">
            <a:extLst>
              <a:ext uri="{FF2B5EF4-FFF2-40B4-BE49-F238E27FC236}">
                <a16:creationId xmlns:a16="http://schemas.microsoft.com/office/drawing/2014/main" id="{F61677E6-841B-0F78-9E95-39B2DCE15068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5316988" y="4315079"/>
            <a:ext cx="291427" cy="148997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68" name="Rectangle 76">
            <a:extLst>
              <a:ext uri="{FF2B5EF4-FFF2-40B4-BE49-F238E27FC236}">
                <a16:creationId xmlns:a16="http://schemas.microsoft.com/office/drawing/2014/main" id="{EF550E44-2763-81D6-6274-7C2470D29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2606" y="6237886"/>
            <a:ext cx="79375" cy="3968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69" name="Rectangle 77">
            <a:extLst>
              <a:ext uri="{FF2B5EF4-FFF2-40B4-BE49-F238E27FC236}">
                <a16:creationId xmlns:a16="http://schemas.microsoft.com/office/drawing/2014/main" id="{A39E23B8-31F9-2638-A7AB-8B3A4E345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2606" y="6393461"/>
            <a:ext cx="79375" cy="3968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71" name="Line 79">
            <a:extLst>
              <a:ext uri="{FF2B5EF4-FFF2-40B4-BE49-F238E27FC236}">
                <a16:creationId xmlns:a16="http://schemas.microsoft.com/office/drawing/2014/main" id="{34A74AB8-F98E-E71E-992F-EC06F9033DE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055143" y="6334723"/>
            <a:ext cx="115888" cy="1588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72" name="Oval 80">
            <a:extLst>
              <a:ext uri="{FF2B5EF4-FFF2-40B4-BE49-F238E27FC236}">
                <a16:creationId xmlns:a16="http://schemas.microsoft.com/office/drawing/2014/main" id="{F8CE8DFB-FF84-FD19-4ADD-DD525C389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993" y="5812436"/>
            <a:ext cx="79375" cy="77788"/>
          </a:xfrm>
          <a:prstGeom prst="ellipse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74" name="Rectangle 82">
            <a:extLst>
              <a:ext uri="{FF2B5EF4-FFF2-40B4-BE49-F238E27FC236}">
                <a16:creationId xmlns:a16="http://schemas.microsoft.com/office/drawing/2014/main" id="{D750EF9F-DB72-23DB-5663-4DE6C9594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7556" y="4998048"/>
            <a:ext cx="80963" cy="7778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75" name="Rectangle 83">
            <a:extLst>
              <a:ext uri="{FF2B5EF4-FFF2-40B4-BE49-F238E27FC236}">
                <a16:creationId xmlns:a16="http://schemas.microsoft.com/office/drawing/2014/main" id="{62246D66-B312-7E1A-41A1-3064BBB93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993" y="6237886"/>
            <a:ext cx="79375" cy="3968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76" name="Rectangle 84">
            <a:extLst>
              <a:ext uri="{FF2B5EF4-FFF2-40B4-BE49-F238E27FC236}">
                <a16:creationId xmlns:a16="http://schemas.microsoft.com/office/drawing/2014/main" id="{C043419A-0F3B-4E89-28E2-4D51BEA42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993" y="6393461"/>
            <a:ext cx="79375" cy="3968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77" name="Line 85">
            <a:extLst>
              <a:ext uri="{FF2B5EF4-FFF2-40B4-BE49-F238E27FC236}">
                <a16:creationId xmlns:a16="http://schemas.microsoft.com/office/drawing/2014/main" id="{E0480AE8-EDED-4E32-BF2F-F2BB67F26FE0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472406" y="5244110"/>
            <a:ext cx="774700" cy="43815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78" name="Line 86">
            <a:extLst>
              <a:ext uri="{FF2B5EF4-FFF2-40B4-BE49-F238E27FC236}">
                <a16:creationId xmlns:a16="http://schemas.microsoft.com/office/drawing/2014/main" id="{6034E038-255F-B489-4161-D97B05CC186A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389856" y="6142636"/>
            <a:ext cx="503238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79" name="Rectangle 87">
            <a:extLst>
              <a:ext uri="{FF2B5EF4-FFF2-40B4-BE49-F238E27FC236}">
                <a16:creationId xmlns:a16="http://schemas.microsoft.com/office/drawing/2014/main" id="{02B9D17B-53EF-57A8-7C0B-5B7C7A72D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468" y="4998048"/>
            <a:ext cx="79375" cy="7778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81" name="Line 89">
            <a:extLst>
              <a:ext uri="{FF2B5EF4-FFF2-40B4-BE49-F238E27FC236}">
                <a16:creationId xmlns:a16="http://schemas.microsoft.com/office/drawing/2014/main" id="{E2684F97-39BA-5530-FF92-CBB192CBB0C1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1561306" y="4602760"/>
            <a:ext cx="0" cy="8747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82" name="Rectangle 90">
            <a:extLst>
              <a:ext uri="{FF2B5EF4-FFF2-40B4-BE49-F238E27FC236}">
                <a16:creationId xmlns:a16="http://schemas.microsoft.com/office/drawing/2014/main" id="{1A8E1E63-2856-0DCF-4118-D9DE712FCF74}"/>
              </a:ext>
            </a:extLst>
          </p:cNvPr>
          <p:cNvSpPr>
            <a:spLocks noChangeArrowheads="1"/>
          </p:cNvSpPr>
          <p:nvPr/>
        </p:nvSpPr>
        <p:spPr bwMode="auto">
          <a:xfrm rot="3347054">
            <a:off x="3142114" y="4241929"/>
            <a:ext cx="77788" cy="3968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83" name="Line 91">
            <a:extLst>
              <a:ext uri="{FF2B5EF4-FFF2-40B4-BE49-F238E27FC236}">
                <a16:creationId xmlns:a16="http://schemas.microsoft.com/office/drawing/2014/main" id="{40A3E60F-DE18-B456-184F-69BE03A2DEA1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862931" y="1432523"/>
            <a:ext cx="1703388" cy="809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84" name="Rectangle 92">
            <a:extLst>
              <a:ext uri="{FF2B5EF4-FFF2-40B4-BE49-F238E27FC236}">
                <a16:creationId xmlns:a16="http://schemas.microsoft.com/office/drawing/2014/main" id="{B9449B1E-9743-0E51-80B7-122FBB375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2531" y="2170711"/>
            <a:ext cx="79375" cy="3810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85" name="Rectangle 93">
            <a:extLst>
              <a:ext uri="{FF2B5EF4-FFF2-40B4-BE49-F238E27FC236}">
                <a16:creationId xmlns:a16="http://schemas.microsoft.com/office/drawing/2014/main" id="{3812D0E0-A80C-E381-A919-230286068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2531" y="2286598"/>
            <a:ext cx="79375" cy="3810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86" name="Line 94">
            <a:extLst>
              <a:ext uri="{FF2B5EF4-FFF2-40B4-BE49-F238E27FC236}">
                <a16:creationId xmlns:a16="http://schemas.microsoft.com/office/drawing/2014/main" id="{249BBD02-D79C-948E-39DA-CA03B249EE92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183481" y="2229448"/>
            <a:ext cx="115888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88" name="Rectangle 96">
            <a:extLst>
              <a:ext uri="{FF2B5EF4-FFF2-40B4-BE49-F238E27FC236}">
                <a16:creationId xmlns:a16="http://schemas.microsoft.com/office/drawing/2014/main" id="{C24E35B2-DB50-536E-CB09-CC3C29BE4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4456" y="2092923"/>
            <a:ext cx="79375" cy="7778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90" name="Line 98">
            <a:extLst>
              <a:ext uri="{FF2B5EF4-FFF2-40B4-BE49-F238E27FC236}">
                <a16:creationId xmlns:a16="http://schemas.microsoft.com/office/drawing/2014/main" id="{B55E1A8C-9C7F-5AC8-0690-5210102DF39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958181" y="1608735"/>
            <a:ext cx="0" cy="1431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91" name="Rectangle 99">
            <a:extLst>
              <a:ext uri="{FF2B5EF4-FFF2-40B4-BE49-F238E27FC236}">
                <a16:creationId xmlns:a16="http://schemas.microsoft.com/office/drawing/2014/main" id="{B4A11486-1767-9FAB-540D-DE6A65502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3831" y="581623"/>
            <a:ext cx="80963" cy="7778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87" name="Rectangle 95">
            <a:extLst>
              <a:ext uri="{FF2B5EF4-FFF2-40B4-BE49-F238E27FC236}">
                <a16:creationId xmlns:a16="http://schemas.microsoft.com/office/drawing/2014/main" id="{C4E39F38-06E4-8984-C2C6-7DEC8FF6A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4456" y="2286598"/>
            <a:ext cx="79375" cy="7778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92" name="Rectangle 100">
            <a:extLst>
              <a:ext uri="{FF2B5EF4-FFF2-40B4-BE49-F238E27FC236}">
                <a16:creationId xmlns:a16="http://schemas.microsoft.com/office/drawing/2014/main" id="{8F0AB6B5-376A-0537-8A10-2E3D4D639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4218" y="1549998"/>
            <a:ext cx="79375" cy="7778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93" name="Rectangle 101">
            <a:extLst>
              <a:ext uri="{FF2B5EF4-FFF2-40B4-BE49-F238E27FC236}">
                <a16:creationId xmlns:a16="http://schemas.microsoft.com/office/drawing/2014/main" id="{F41071C2-24B8-9F53-EF6A-3D3EF1C43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9818" y="1549998"/>
            <a:ext cx="79375" cy="7778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94" name="Rectangle 102">
            <a:extLst>
              <a:ext uri="{FF2B5EF4-FFF2-40B4-BE49-F238E27FC236}">
                <a16:creationId xmlns:a16="http://schemas.microsoft.com/office/drawing/2014/main" id="{1B509990-A648-28DD-4607-5CB466EFC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4218" y="1743673"/>
            <a:ext cx="79375" cy="3968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95" name="Rectangle 103">
            <a:extLst>
              <a:ext uri="{FF2B5EF4-FFF2-40B4-BE49-F238E27FC236}">
                <a16:creationId xmlns:a16="http://schemas.microsoft.com/office/drawing/2014/main" id="{D582C040-786E-78DB-F4D0-C96B3439E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9818" y="1743673"/>
            <a:ext cx="79375" cy="3968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97" name="Line 105">
            <a:extLst>
              <a:ext uri="{FF2B5EF4-FFF2-40B4-BE49-F238E27FC236}">
                <a16:creationId xmlns:a16="http://schemas.microsoft.com/office/drawing/2014/main" id="{196C7433-D178-43ED-450E-A67EF03EEEF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506118" y="1667473"/>
            <a:ext cx="153988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98" name="Line 106">
            <a:extLst>
              <a:ext uri="{FF2B5EF4-FFF2-40B4-BE49-F238E27FC236}">
                <a16:creationId xmlns:a16="http://schemas.microsoft.com/office/drawing/2014/main" id="{DDC45D5C-4EB9-2C7D-C724-9D60CAB3B88B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571081" y="1648423"/>
            <a:ext cx="193675" cy="1588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01" name="Line 109">
            <a:extLst>
              <a:ext uri="{FF2B5EF4-FFF2-40B4-BE49-F238E27FC236}">
                <a16:creationId xmlns:a16="http://schemas.microsoft.com/office/drawing/2014/main" id="{C3F6FB66-545E-79F7-ACA9-5E66CF71DB1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720306" y="1934173"/>
            <a:ext cx="774700" cy="398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96" name="Rectangle 104">
            <a:extLst>
              <a:ext uri="{FF2B5EF4-FFF2-40B4-BE49-F238E27FC236}">
                <a16:creationId xmlns:a16="http://schemas.microsoft.com/office/drawing/2014/main" id="{F1016D05-3A87-C29E-3313-5D72FF685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6406" y="1743673"/>
            <a:ext cx="79375" cy="3968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05" name="Freeform 113">
            <a:extLst>
              <a:ext uri="{FF2B5EF4-FFF2-40B4-BE49-F238E27FC236}">
                <a16:creationId xmlns:a16="http://schemas.microsoft.com/office/drawing/2014/main" id="{C80E2662-476C-FDF1-08F7-C261CA5AB879}"/>
              </a:ext>
            </a:extLst>
          </p:cNvPr>
          <p:cNvSpPr>
            <a:spLocks/>
          </p:cNvSpPr>
          <p:nvPr/>
        </p:nvSpPr>
        <p:spPr bwMode="auto">
          <a:xfrm>
            <a:off x="2713831" y="1770661"/>
            <a:ext cx="915988" cy="554038"/>
          </a:xfrm>
          <a:custGeom>
            <a:avLst/>
            <a:gdLst>
              <a:gd name="T0" fmla="*/ 577 w 1104"/>
              <a:gd name="T1" fmla="*/ 4 h 688"/>
              <a:gd name="T2" fmla="*/ 527 w 1104"/>
              <a:gd name="T3" fmla="*/ 4 h 688"/>
              <a:gd name="T4" fmla="*/ 477 w 1104"/>
              <a:gd name="T5" fmla="*/ 28 h 688"/>
              <a:gd name="T6" fmla="*/ 401 w 1104"/>
              <a:gd name="T7" fmla="*/ 77 h 688"/>
              <a:gd name="T8" fmla="*/ 376 w 1104"/>
              <a:gd name="T9" fmla="*/ 101 h 688"/>
              <a:gd name="T10" fmla="*/ 326 w 1104"/>
              <a:gd name="T11" fmla="*/ 150 h 688"/>
              <a:gd name="T12" fmla="*/ 301 w 1104"/>
              <a:gd name="T13" fmla="*/ 199 h 688"/>
              <a:gd name="T14" fmla="*/ 251 w 1104"/>
              <a:gd name="T15" fmla="*/ 272 h 688"/>
              <a:gd name="T16" fmla="*/ 226 w 1104"/>
              <a:gd name="T17" fmla="*/ 296 h 688"/>
              <a:gd name="T18" fmla="*/ 201 w 1104"/>
              <a:gd name="T19" fmla="*/ 321 h 688"/>
              <a:gd name="T20" fmla="*/ 151 w 1104"/>
              <a:gd name="T21" fmla="*/ 345 h 688"/>
              <a:gd name="T22" fmla="*/ 125 w 1104"/>
              <a:gd name="T23" fmla="*/ 345 h 688"/>
              <a:gd name="T24" fmla="*/ 0 w 1104"/>
              <a:gd name="T25" fmla="*/ 345 h 6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04" h="688">
                <a:moveTo>
                  <a:pt x="1104" y="8"/>
                </a:moveTo>
                <a:cubicBezTo>
                  <a:pt x="1072" y="4"/>
                  <a:pt x="1040" y="0"/>
                  <a:pt x="1008" y="8"/>
                </a:cubicBezTo>
                <a:cubicBezTo>
                  <a:pt x="976" y="16"/>
                  <a:pt x="952" y="32"/>
                  <a:pt x="912" y="56"/>
                </a:cubicBezTo>
                <a:cubicBezTo>
                  <a:pt x="872" y="80"/>
                  <a:pt x="800" y="128"/>
                  <a:pt x="768" y="152"/>
                </a:cubicBezTo>
                <a:cubicBezTo>
                  <a:pt x="736" y="176"/>
                  <a:pt x="744" y="176"/>
                  <a:pt x="720" y="200"/>
                </a:cubicBezTo>
                <a:cubicBezTo>
                  <a:pt x="696" y="224"/>
                  <a:pt x="648" y="264"/>
                  <a:pt x="624" y="296"/>
                </a:cubicBezTo>
                <a:cubicBezTo>
                  <a:pt x="600" y="328"/>
                  <a:pt x="600" y="352"/>
                  <a:pt x="576" y="392"/>
                </a:cubicBezTo>
                <a:cubicBezTo>
                  <a:pt x="552" y="432"/>
                  <a:pt x="504" y="504"/>
                  <a:pt x="480" y="536"/>
                </a:cubicBezTo>
                <a:cubicBezTo>
                  <a:pt x="456" y="568"/>
                  <a:pt x="448" y="568"/>
                  <a:pt x="432" y="584"/>
                </a:cubicBezTo>
                <a:cubicBezTo>
                  <a:pt x="416" y="600"/>
                  <a:pt x="408" y="616"/>
                  <a:pt x="384" y="632"/>
                </a:cubicBezTo>
                <a:cubicBezTo>
                  <a:pt x="360" y="648"/>
                  <a:pt x="312" y="672"/>
                  <a:pt x="288" y="680"/>
                </a:cubicBezTo>
                <a:cubicBezTo>
                  <a:pt x="264" y="688"/>
                  <a:pt x="288" y="680"/>
                  <a:pt x="240" y="680"/>
                </a:cubicBezTo>
                <a:cubicBezTo>
                  <a:pt x="192" y="680"/>
                  <a:pt x="40" y="680"/>
                  <a:pt x="0" y="68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6" name="Line 114">
            <a:extLst>
              <a:ext uri="{FF2B5EF4-FFF2-40B4-BE49-F238E27FC236}">
                <a16:creationId xmlns:a16="http://schemas.microsoft.com/office/drawing/2014/main" id="{AAC8F0E7-C72F-CB2C-3508-C2905B60E380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221831" y="2727923"/>
            <a:ext cx="892175" cy="4778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00" name="Rectangle 108">
            <a:extLst>
              <a:ext uri="{FF2B5EF4-FFF2-40B4-BE49-F238E27FC236}">
                <a16:creationId xmlns:a16="http://schemas.microsoft.com/office/drawing/2014/main" id="{204091F5-07C0-516C-0552-BCDAA76F0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7943" y="2480273"/>
            <a:ext cx="79375" cy="7778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07" name="Oval 115">
            <a:extLst>
              <a:ext uri="{FF2B5EF4-FFF2-40B4-BE49-F238E27FC236}">
                <a16:creationId xmlns:a16="http://schemas.microsoft.com/office/drawing/2014/main" id="{FFC3F224-99E4-7B3F-4AA3-C7C77B8EE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106" y="3370861"/>
            <a:ext cx="80963" cy="77788"/>
          </a:xfrm>
          <a:prstGeom prst="ellipse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08" name="Line 116">
            <a:extLst>
              <a:ext uri="{FF2B5EF4-FFF2-40B4-BE49-F238E27FC236}">
                <a16:creationId xmlns:a16="http://schemas.microsoft.com/office/drawing/2014/main" id="{C4325638-EF86-6F0E-9318-38318BB4BAD4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291906" y="3542634"/>
            <a:ext cx="268386" cy="580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09" name="Rectangle 117">
            <a:extLst>
              <a:ext uri="{FF2B5EF4-FFF2-40B4-BE49-F238E27FC236}">
                <a16:creationId xmlns:a16="http://schemas.microsoft.com/office/drawing/2014/main" id="{B2A84E46-2FC0-7AA1-EED8-1606C430B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0579" y="3659932"/>
            <a:ext cx="80963" cy="3810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10" name="Rectangle 118">
            <a:extLst>
              <a:ext uri="{FF2B5EF4-FFF2-40B4-BE49-F238E27FC236}">
                <a16:creationId xmlns:a16="http://schemas.microsoft.com/office/drawing/2014/main" id="{CCC6D4DD-B40C-737D-6132-E11DF0294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6331" y="3991573"/>
            <a:ext cx="79375" cy="7778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12" name="Rectangle 120">
            <a:extLst>
              <a:ext uri="{FF2B5EF4-FFF2-40B4-BE49-F238E27FC236}">
                <a16:creationId xmlns:a16="http://schemas.microsoft.com/office/drawing/2014/main" id="{723C402D-6977-3BAB-2D03-FA038155BBE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52809" y="4001641"/>
            <a:ext cx="39688" cy="7778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13" name="Line 121">
            <a:extLst>
              <a:ext uri="{FF2B5EF4-FFF2-40B4-BE49-F238E27FC236}">
                <a16:creationId xmlns:a16="http://schemas.microsoft.com/office/drawing/2014/main" id="{DDF2279A-61E7-B836-CC1F-A826F60DFA02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207418" y="2672360"/>
            <a:ext cx="774700" cy="1587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15" name="Line 123">
            <a:extLst>
              <a:ext uri="{FF2B5EF4-FFF2-40B4-BE49-F238E27FC236}">
                <a16:creationId xmlns:a16="http://schemas.microsoft.com/office/drawing/2014/main" id="{B59A010B-4A46-5EE9-47B1-E17AEF8C368A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2858293" y="2837460"/>
            <a:ext cx="233363" cy="9144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16" name="Rectangle 124">
            <a:extLst>
              <a:ext uri="{FF2B5EF4-FFF2-40B4-BE49-F238E27FC236}">
                <a16:creationId xmlns:a16="http://schemas.microsoft.com/office/drawing/2014/main" id="{5D26DF80-93CB-E107-D5B4-CC5F3CFBB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181" y="3139086"/>
            <a:ext cx="79375" cy="7778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17" name="Line 125">
            <a:extLst>
              <a:ext uri="{FF2B5EF4-FFF2-40B4-BE49-F238E27FC236}">
                <a16:creationId xmlns:a16="http://schemas.microsoft.com/office/drawing/2014/main" id="{CF98E8AE-723E-74CE-5013-681F2F82FAC8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277268" y="2939060"/>
            <a:ext cx="0" cy="4778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14" name="Oval 122">
            <a:extLst>
              <a:ext uri="{FF2B5EF4-FFF2-40B4-BE49-F238E27FC236}">
                <a16:creationId xmlns:a16="http://schemas.microsoft.com/office/drawing/2014/main" id="{5CDF04D6-2B7E-26FD-70F1-03CEF5D8B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5706" y="3139086"/>
            <a:ext cx="79375" cy="77788"/>
          </a:xfrm>
          <a:prstGeom prst="ellipse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20" name="Freeform 128">
            <a:extLst>
              <a:ext uri="{FF2B5EF4-FFF2-40B4-BE49-F238E27FC236}">
                <a16:creationId xmlns:a16="http://schemas.microsoft.com/office/drawing/2014/main" id="{45BA4D60-4550-4805-121A-C5D85BC98CB9}"/>
              </a:ext>
            </a:extLst>
          </p:cNvPr>
          <p:cNvSpPr>
            <a:spLocks/>
          </p:cNvSpPr>
          <p:nvPr/>
        </p:nvSpPr>
        <p:spPr bwMode="auto">
          <a:xfrm>
            <a:off x="440531" y="2202461"/>
            <a:ext cx="444500" cy="509588"/>
          </a:xfrm>
          <a:custGeom>
            <a:avLst/>
            <a:gdLst>
              <a:gd name="T0" fmla="*/ 4 w 536"/>
              <a:gd name="T1" fmla="*/ 321 h 632"/>
              <a:gd name="T2" fmla="*/ 4 w 536"/>
              <a:gd name="T3" fmla="*/ 248 h 632"/>
              <a:gd name="T4" fmla="*/ 29 w 536"/>
              <a:gd name="T5" fmla="*/ 175 h 632"/>
              <a:gd name="T6" fmla="*/ 54 w 536"/>
              <a:gd name="T7" fmla="*/ 126 h 632"/>
              <a:gd name="T8" fmla="*/ 79 w 536"/>
              <a:gd name="T9" fmla="*/ 102 h 632"/>
              <a:gd name="T10" fmla="*/ 104 w 536"/>
              <a:gd name="T11" fmla="*/ 77 h 632"/>
              <a:gd name="T12" fmla="*/ 130 w 536"/>
              <a:gd name="T13" fmla="*/ 53 h 632"/>
              <a:gd name="T14" fmla="*/ 180 w 536"/>
              <a:gd name="T15" fmla="*/ 28 h 632"/>
              <a:gd name="T16" fmla="*/ 230 w 536"/>
              <a:gd name="T17" fmla="*/ 4 h 632"/>
              <a:gd name="T18" fmla="*/ 255 w 536"/>
              <a:gd name="T19" fmla="*/ 4 h 632"/>
              <a:gd name="T20" fmla="*/ 280 w 536"/>
              <a:gd name="T21" fmla="*/ 4 h 6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6" h="632">
                <a:moveTo>
                  <a:pt x="8" y="632"/>
                </a:moveTo>
                <a:cubicBezTo>
                  <a:pt x="4" y="584"/>
                  <a:pt x="0" y="536"/>
                  <a:pt x="8" y="488"/>
                </a:cubicBezTo>
                <a:cubicBezTo>
                  <a:pt x="16" y="440"/>
                  <a:pt x="40" y="384"/>
                  <a:pt x="56" y="344"/>
                </a:cubicBezTo>
                <a:cubicBezTo>
                  <a:pt x="72" y="304"/>
                  <a:pt x="88" y="272"/>
                  <a:pt x="104" y="248"/>
                </a:cubicBezTo>
                <a:cubicBezTo>
                  <a:pt x="120" y="224"/>
                  <a:pt x="136" y="216"/>
                  <a:pt x="152" y="200"/>
                </a:cubicBezTo>
                <a:cubicBezTo>
                  <a:pt x="168" y="184"/>
                  <a:pt x="184" y="168"/>
                  <a:pt x="200" y="152"/>
                </a:cubicBezTo>
                <a:cubicBezTo>
                  <a:pt x="216" y="136"/>
                  <a:pt x="224" y="120"/>
                  <a:pt x="248" y="104"/>
                </a:cubicBezTo>
                <a:cubicBezTo>
                  <a:pt x="272" y="88"/>
                  <a:pt x="312" y="72"/>
                  <a:pt x="344" y="56"/>
                </a:cubicBezTo>
                <a:cubicBezTo>
                  <a:pt x="376" y="40"/>
                  <a:pt x="416" y="16"/>
                  <a:pt x="440" y="8"/>
                </a:cubicBezTo>
                <a:cubicBezTo>
                  <a:pt x="464" y="0"/>
                  <a:pt x="472" y="8"/>
                  <a:pt x="488" y="8"/>
                </a:cubicBezTo>
                <a:cubicBezTo>
                  <a:pt x="504" y="8"/>
                  <a:pt x="528" y="8"/>
                  <a:pt x="536" y="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2" name="Line 130">
            <a:extLst>
              <a:ext uri="{FF2B5EF4-FFF2-40B4-BE49-F238E27FC236}">
                <a16:creationId xmlns:a16="http://schemas.microsoft.com/office/drawing/2014/main" id="{E74DF480-3DAC-8CE2-851A-7C4906E47C52}"/>
              </a:ext>
            </a:extLst>
          </p:cNvPr>
          <p:cNvSpPr>
            <a:spLocks noChangeShapeType="1"/>
          </p:cNvSpPr>
          <p:nvPr/>
        </p:nvSpPr>
        <p:spPr bwMode="auto">
          <a:xfrm>
            <a:off x="885031" y="2208811"/>
            <a:ext cx="3175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23" name="Line 131">
            <a:extLst>
              <a:ext uri="{FF2B5EF4-FFF2-40B4-BE49-F238E27FC236}">
                <a16:creationId xmlns:a16="http://schemas.microsoft.com/office/drawing/2014/main" id="{42D006D8-D37A-86AE-C5E8-87BECD29BD1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3593" y="1743673"/>
            <a:ext cx="31908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25" name="Line 133">
            <a:extLst>
              <a:ext uri="{FF2B5EF4-FFF2-40B4-BE49-F238E27FC236}">
                <a16:creationId xmlns:a16="http://schemas.microsoft.com/office/drawing/2014/main" id="{185E66DF-F3CD-7C08-9224-2FD15515A8FB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89385" y="4745239"/>
            <a:ext cx="0" cy="58975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27" name="Line 135">
            <a:extLst>
              <a:ext uri="{FF2B5EF4-FFF2-40B4-BE49-F238E27FC236}">
                <a16:creationId xmlns:a16="http://schemas.microsoft.com/office/drawing/2014/main" id="{075DD4E2-04CE-752C-A8CA-5E70D2BF878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967582" y="4126510"/>
            <a:ext cx="2789238" cy="396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41" name="Oval 149">
            <a:extLst>
              <a:ext uri="{FF2B5EF4-FFF2-40B4-BE49-F238E27FC236}">
                <a16:creationId xmlns:a16="http://schemas.microsoft.com/office/drawing/2014/main" id="{9256B098-037D-C42A-03F7-D0F7EA6E8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2093" y="2907311"/>
            <a:ext cx="79375" cy="76200"/>
          </a:xfrm>
          <a:prstGeom prst="ellipse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43" name="Rectangle 151">
            <a:extLst>
              <a:ext uri="{FF2B5EF4-FFF2-40B4-BE49-F238E27FC236}">
                <a16:creationId xmlns:a16="http://schemas.microsoft.com/office/drawing/2014/main" id="{9C42FBFE-1DF4-49F3-8C08-4CE11884A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2093" y="3216873"/>
            <a:ext cx="79375" cy="3810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55" name="Line 163">
            <a:extLst>
              <a:ext uri="{FF2B5EF4-FFF2-40B4-BE49-F238E27FC236}">
                <a16:creationId xmlns:a16="http://schemas.microsoft.com/office/drawing/2014/main" id="{D24FE32A-DF7D-B29E-DD34-448A300C94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918" y="3720111"/>
            <a:ext cx="0" cy="1555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61" name="Rectangle 169">
            <a:extLst>
              <a:ext uri="{FF2B5EF4-FFF2-40B4-BE49-F238E27FC236}">
                <a16:creationId xmlns:a16="http://schemas.microsoft.com/office/drawing/2014/main" id="{1FA20569-6E7E-FD52-1ABC-087725D0B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7981" y="3835998"/>
            <a:ext cx="79375" cy="39688"/>
          </a:xfrm>
          <a:prstGeom prst="rect">
            <a:avLst/>
          </a:prstGeom>
          <a:solidFill>
            <a:srgbClr val="EEF7F8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E3EAF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62" name="Freeform 170">
            <a:extLst>
              <a:ext uri="{FF2B5EF4-FFF2-40B4-BE49-F238E27FC236}">
                <a16:creationId xmlns:a16="http://schemas.microsoft.com/office/drawing/2014/main" id="{AE629FC0-148D-954E-A027-6B9C28523673}"/>
              </a:ext>
            </a:extLst>
          </p:cNvPr>
          <p:cNvSpPr>
            <a:spLocks/>
          </p:cNvSpPr>
          <p:nvPr/>
        </p:nvSpPr>
        <p:spPr bwMode="auto">
          <a:xfrm>
            <a:off x="6654006" y="3720111"/>
            <a:ext cx="14288" cy="155575"/>
          </a:xfrm>
          <a:custGeom>
            <a:avLst/>
            <a:gdLst>
              <a:gd name="T0" fmla="*/ 0 w 17"/>
              <a:gd name="T1" fmla="*/ 0 h 192"/>
              <a:gd name="T2" fmla="*/ 0 w 17"/>
              <a:gd name="T3" fmla="*/ 98 h 192"/>
              <a:gd name="T4" fmla="*/ 9 w 17"/>
              <a:gd name="T5" fmla="*/ 98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" h="192">
                <a:moveTo>
                  <a:pt x="0" y="0"/>
                </a:moveTo>
                <a:cubicBezTo>
                  <a:pt x="0" y="64"/>
                  <a:pt x="0" y="128"/>
                  <a:pt x="0" y="192"/>
                </a:cubicBezTo>
                <a:lnTo>
                  <a:pt x="17" y="192"/>
                </a:lnTo>
              </a:path>
            </a:pathLst>
          </a:custGeom>
          <a:noFill/>
          <a:ln w="63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64" name="Freeform 172">
            <a:extLst>
              <a:ext uri="{FF2B5EF4-FFF2-40B4-BE49-F238E27FC236}">
                <a16:creationId xmlns:a16="http://schemas.microsoft.com/office/drawing/2014/main" id="{03020707-8C86-CFDD-3FB9-AEF7985953F2}"/>
              </a:ext>
            </a:extLst>
          </p:cNvPr>
          <p:cNvSpPr>
            <a:spLocks/>
          </p:cNvSpPr>
          <p:nvPr/>
        </p:nvSpPr>
        <p:spPr bwMode="auto">
          <a:xfrm>
            <a:off x="6509543" y="3718523"/>
            <a:ext cx="12700" cy="158750"/>
          </a:xfrm>
          <a:custGeom>
            <a:avLst/>
            <a:gdLst>
              <a:gd name="T0" fmla="*/ 7 w 16"/>
              <a:gd name="T1" fmla="*/ 0 h 197"/>
              <a:gd name="T2" fmla="*/ 8 w 16"/>
              <a:gd name="T3" fmla="*/ 100 h 197"/>
              <a:gd name="T4" fmla="*/ 0 w 16"/>
              <a:gd name="T5" fmla="*/ 98 h 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" h="197">
                <a:moveTo>
                  <a:pt x="14" y="0"/>
                </a:moveTo>
                <a:cubicBezTo>
                  <a:pt x="16" y="111"/>
                  <a:pt x="15" y="45"/>
                  <a:pt x="15" y="197"/>
                </a:cubicBezTo>
                <a:lnTo>
                  <a:pt x="0" y="194"/>
                </a:lnTo>
              </a:path>
            </a:pathLst>
          </a:custGeom>
          <a:noFill/>
          <a:ln w="63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67" name="Freeform 175">
            <a:extLst>
              <a:ext uri="{FF2B5EF4-FFF2-40B4-BE49-F238E27FC236}">
                <a16:creationId xmlns:a16="http://schemas.microsoft.com/office/drawing/2014/main" id="{4601F430-497F-F209-7E19-3D7781832E59}"/>
              </a:ext>
            </a:extLst>
          </p:cNvPr>
          <p:cNvSpPr>
            <a:spLocks/>
          </p:cNvSpPr>
          <p:nvPr/>
        </p:nvSpPr>
        <p:spPr bwMode="auto">
          <a:xfrm>
            <a:off x="7693818" y="3853461"/>
            <a:ext cx="87313" cy="22225"/>
          </a:xfrm>
          <a:custGeom>
            <a:avLst/>
            <a:gdLst>
              <a:gd name="T0" fmla="*/ 0 w 106"/>
              <a:gd name="T1" fmla="*/ 14 h 26"/>
              <a:gd name="T2" fmla="*/ 5 w 106"/>
              <a:gd name="T3" fmla="*/ 9 h 26"/>
              <a:gd name="T4" fmla="*/ 8 w 106"/>
              <a:gd name="T5" fmla="*/ 0 h 26"/>
              <a:gd name="T6" fmla="*/ 55 w 106"/>
              <a:gd name="T7" fmla="*/ 14 h 2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6" h="26">
                <a:moveTo>
                  <a:pt x="0" y="26"/>
                </a:moveTo>
                <a:cubicBezTo>
                  <a:pt x="5" y="22"/>
                  <a:pt x="3" y="19"/>
                  <a:pt x="9" y="16"/>
                </a:cubicBezTo>
                <a:cubicBezTo>
                  <a:pt x="10" y="12"/>
                  <a:pt x="15" y="3"/>
                  <a:pt x="15" y="0"/>
                </a:cubicBezTo>
                <a:lnTo>
                  <a:pt x="106" y="2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68" name="Line 176">
            <a:extLst>
              <a:ext uri="{FF2B5EF4-FFF2-40B4-BE49-F238E27FC236}">
                <a16:creationId xmlns:a16="http://schemas.microsoft.com/office/drawing/2014/main" id="{C672C550-7AD1-A4E0-2D31-AC4DAF07C3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2381" y="3720111"/>
            <a:ext cx="39688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13452" name="Picture 182" descr="IMG_0003">
            <a:extLst>
              <a:ext uri="{FF2B5EF4-FFF2-40B4-BE49-F238E27FC236}">
                <a16:creationId xmlns:a16="http://schemas.microsoft.com/office/drawing/2014/main" id="{5B00E74B-64E4-2FC6-C1C1-011E7D013B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2" t="33602" r="13542" b="59930"/>
          <a:stretch/>
        </p:blipFill>
        <p:spPr bwMode="auto">
          <a:xfrm rot="16200000">
            <a:off x="2117726" y="3700265"/>
            <a:ext cx="485775" cy="35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77" name="Oval 185">
            <a:extLst>
              <a:ext uri="{FF2B5EF4-FFF2-40B4-BE49-F238E27FC236}">
                <a16:creationId xmlns:a16="http://schemas.microsoft.com/office/drawing/2014/main" id="{C443225C-0447-9A5C-6331-42310AB5A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6406" y="1705573"/>
            <a:ext cx="79375" cy="77788"/>
          </a:xfrm>
          <a:prstGeom prst="ellipse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79" name="Line 187">
            <a:extLst>
              <a:ext uri="{FF2B5EF4-FFF2-40B4-BE49-F238E27FC236}">
                <a16:creationId xmlns:a16="http://schemas.microsoft.com/office/drawing/2014/main" id="{5C0E9866-22D8-C780-4DBB-597C7108870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068" y="3642323"/>
            <a:ext cx="0" cy="30956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81" name="Rectangle 189">
            <a:extLst>
              <a:ext uri="{FF2B5EF4-FFF2-40B4-BE49-F238E27FC236}">
                <a16:creationId xmlns:a16="http://schemas.microsoft.com/office/drawing/2014/main" id="{AFDDF7BD-456C-B385-1D31-7782A7CB2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4568" y="598"/>
            <a:ext cx="1392238" cy="231775"/>
          </a:xfrm>
          <a:prstGeom prst="rect">
            <a:avLst/>
          </a:prstGeom>
          <a:solidFill>
            <a:srgbClr val="EDF2F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82" name="Rectangle 190">
            <a:extLst>
              <a:ext uri="{FF2B5EF4-FFF2-40B4-BE49-F238E27FC236}">
                <a16:creationId xmlns:a16="http://schemas.microsoft.com/office/drawing/2014/main" id="{79418751-62CF-36B1-BB40-70575D42B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2331" y="38698"/>
            <a:ext cx="1392238" cy="233363"/>
          </a:xfrm>
          <a:prstGeom prst="rect">
            <a:avLst/>
          </a:prstGeom>
          <a:solidFill>
            <a:srgbClr val="EDF2F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83" name="Rectangle 191">
            <a:extLst>
              <a:ext uri="{FF2B5EF4-FFF2-40B4-BE49-F238E27FC236}">
                <a16:creationId xmlns:a16="http://schemas.microsoft.com/office/drawing/2014/main" id="{9C6B2CBF-7E41-2D41-D265-C0FA9E702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0093" y="38698"/>
            <a:ext cx="1392238" cy="233363"/>
          </a:xfrm>
          <a:prstGeom prst="rect">
            <a:avLst/>
          </a:prstGeom>
          <a:solidFill>
            <a:srgbClr val="EDF2F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85" name="Rectangle 193">
            <a:extLst>
              <a:ext uri="{FF2B5EF4-FFF2-40B4-BE49-F238E27FC236}">
                <a16:creationId xmlns:a16="http://schemas.microsoft.com/office/drawing/2014/main" id="{8EADF72F-950D-8A0D-5F1E-BA60995CB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3143" y="598"/>
            <a:ext cx="1392238" cy="231775"/>
          </a:xfrm>
          <a:prstGeom prst="rect">
            <a:avLst/>
          </a:prstGeom>
          <a:solidFill>
            <a:srgbClr val="EDF2F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87" name="Rectangle 195">
            <a:extLst>
              <a:ext uri="{FF2B5EF4-FFF2-40B4-BE49-F238E27FC236}">
                <a16:creationId xmlns:a16="http://schemas.microsoft.com/office/drawing/2014/main" id="{2DAE760B-D1B6-362D-9E71-E0FD59B82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006" y="38698"/>
            <a:ext cx="1392238" cy="233363"/>
          </a:xfrm>
          <a:prstGeom prst="rect">
            <a:avLst/>
          </a:prstGeom>
          <a:solidFill>
            <a:srgbClr val="EDF2F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84" name="Rectangle 192">
            <a:extLst>
              <a:ext uri="{FF2B5EF4-FFF2-40B4-BE49-F238E27FC236}">
                <a16:creationId xmlns:a16="http://schemas.microsoft.com/office/drawing/2014/main" id="{A888386D-4C83-BF9F-024D-D5F1327CB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0"/>
            <a:ext cx="2517775" cy="2020936"/>
          </a:xfrm>
          <a:prstGeom prst="rect">
            <a:avLst/>
          </a:prstGeom>
          <a:solidFill>
            <a:srgbClr val="EFF0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pPr algn="r">
              <a:defRPr/>
            </a:pPr>
            <a:endParaRPr lang="en-US" dirty="0">
              <a:latin typeface="Century Gothic" panose="020B0502020202020204" pitchFamily="34" charset="0"/>
              <a:ea typeface="ＭＳ Ｐゴシック" charset="0"/>
            </a:endParaRPr>
          </a:p>
          <a:p>
            <a:pPr algn="r">
              <a:defRPr/>
            </a:pPr>
            <a:endParaRPr lang="en-US" dirty="0">
              <a:latin typeface="Century Gothic" panose="020B0502020202020204" pitchFamily="34" charset="0"/>
              <a:ea typeface="ＭＳ Ｐゴシック" charset="0"/>
            </a:endParaRPr>
          </a:p>
          <a:p>
            <a:pPr algn="r">
              <a:defRPr/>
            </a:pPr>
            <a:r>
              <a:rPr lang="en-US" dirty="0">
                <a:latin typeface="Century Gothic" panose="020B0502020202020204" pitchFamily="34" charset="0"/>
                <a:ea typeface="ＭＳ Ｐゴシック" charset="0"/>
              </a:rPr>
              <a:t>Glen Oaks Manor</a:t>
            </a:r>
            <a:br>
              <a:rPr lang="en-US" dirty="0">
                <a:latin typeface="Century Gothic" panose="020B0502020202020204" pitchFamily="34" charset="0"/>
                <a:ea typeface="ＭＳ Ｐゴシック" charset="0"/>
              </a:rPr>
            </a:br>
            <a:r>
              <a:rPr lang="en-US" dirty="0">
                <a:latin typeface="Century Gothic" panose="020B0502020202020204" pitchFamily="34" charset="0"/>
                <a:ea typeface="ＭＳ Ｐゴシック" charset="0"/>
              </a:rPr>
              <a:t>Drainage Map</a:t>
            </a:r>
          </a:p>
        </p:txBody>
      </p:sp>
      <p:sp>
        <p:nvSpPr>
          <p:cNvPr id="8311" name="Line 119">
            <a:extLst>
              <a:ext uri="{FF2B5EF4-FFF2-40B4-BE49-F238E27FC236}">
                <a16:creationId xmlns:a16="http://schemas.microsoft.com/office/drawing/2014/main" id="{E35987EE-47FF-A254-6765-585643DDB76C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2777462" y="3655351"/>
            <a:ext cx="14484" cy="752014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35" name="Line 43">
            <a:extLst>
              <a:ext uri="{FF2B5EF4-FFF2-40B4-BE49-F238E27FC236}">
                <a16:creationId xmlns:a16="http://schemas.microsoft.com/office/drawing/2014/main" id="{444A4BD2-8E2F-B5FF-71BE-C928C0771C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82644" y="3558697"/>
            <a:ext cx="889120" cy="174058"/>
          </a:xfrm>
          <a:prstGeom prst="line">
            <a:avLst/>
          </a:prstGeom>
          <a:noFill/>
          <a:ln w="3810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42" name="Line 150">
            <a:extLst>
              <a:ext uri="{FF2B5EF4-FFF2-40B4-BE49-F238E27FC236}">
                <a16:creationId xmlns:a16="http://schemas.microsoft.com/office/drawing/2014/main" id="{D8E8E5E3-6938-A0DB-AE81-D32D1F088712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747793" y="3100986"/>
            <a:ext cx="309563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49" name="Line 57">
            <a:extLst>
              <a:ext uri="{FF2B5EF4-FFF2-40B4-BE49-F238E27FC236}">
                <a16:creationId xmlns:a16="http://schemas.microsoft.com/office/drawing/2014/main" id="{05EE2A49-4BAC-FE76-BDEA-D246B5BB8FA4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239285" y="4106744"/>
            <a:ext cx="770536" cy="1091447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98" name="Rectangle 206">
            <a:extLst>
              <a:ext uri="{FF2B5EF4-FFF2-40B4-BE49-F238E27FC236}">
                <a16:creationId xmlns:a16="http://schemas.microsoft.com/office/drawing/2014/main" id="{0E68EB1E-A5B7-93C5-8550-A7B4B3F99F40}"/>
              </a:ext>
            </a:extLst>
          </p:cNvPr>
          <p:cNvSpPr>
            <a:spLocks noChangeArrowheads="1"/>
          </p:cNvSpPr>
          <p:nvPr/>
        </p:nvSpPr>
        <p:spPr bwMode="auto">
          <a:xfrm rot="1656314">
            <a:off x="3816484" y="1700745"/>
            <a:ext cx="93225" cy="1774756"/>
          </a:xfrm>
          <a:prstGeom prst="rect">
            <a:avLst/>
          </a:prstGeom>
          <a:noFill/>
          <a:ln w="19050">
            <a:solidFill>
              <a:srgbClr val="FF9A01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4FB6EA-7717-B1BB-C515-56B5EAF4535F}"/>
              </a:ext>
            </a:extLst>
          </p:cNvPr>
          <p:cNvSpPr txBox="1"/>
          <p:nvPr/>
        </p:nvSpPr>
        <p:spPr>
          <a:xfrm>
            <a:off x="1035050" y="1969052"/>
            <a:ext cx="308220" cy="2154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2B72AB-F8CC-C5CC-AD2A-30C30AFD7F15}"/>
              </a:ext>
            </a:extLst>
          </p:cNvPr>
          <p:cNvSpPr txBox="1"/>
          <p:nvPr/>
        </p:nvSpPr>
        <p:spPr>
          <a:xfrm>
            <a:off x="2678784" y="2342000"/>
            <a:ext cx="308220" cy="2154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D29982-E733-2528-F28A-CC9C0A7632F6}"/>
              </a:ext>
            </a:extLst>
          </p:cNvPr>
          <p:cNvSpPr txBox="1"/>
          <p:nvPr/>
        </p:nvSpPr>
        <p:spPr>
          <a:xfrm>
            <a:off x="2355851" y="1931233"/>
            <a:ext cx="308220" cy="2154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103E50-7910-158D-4624-08ECCCE5298E}"/>
              </a:ext>
            </a:extLst>
          </p:cNvPr>
          <p:cNvSpPr txBox="1"/>
          <p:nvPr/>
        </p:nvSpPr>
        <p:spPr>
          <a:xfrm>
            <a:off x="2777822" y="627325"/>
            <a:ext cx="308220" cy="2154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FED729-17B3-8F48-7936-3750D53E7386}"/>
              </a:ext>
            </a:extLst>
          </p:cNvPr>
          <p:cNvSpPr txBox="1"/>
          <p:nvPr/>
        </p:nvSpPr>
        <p:spPr>
          <a:xfrm>
            <a:off x="1695015" y="2961999"/>
            <a:ext cx="308220" cy="2154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73842A-5CD2-DDCC-04E5-A880DA278BCA}"/>
              </a:ext>
            </a:extLst>
          </p:cNvPr>
          <p:cNvSpPr txBox="1"/>
          <p:nvPr/>
        </p:nvSpPr>
        <p:spPr>
          <a:xfrm>
            <a:off x="4123007" y="1456792"/>
            <a:ext cx="308220" cy="2154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DD5996-8B2A-9621-F7D7-2156DA2ABAC1}"/>
              </a:ext>
            </a:extLst>
          </p:cNvPr>
          <p:cNvSpPr txBox="1"/>
          <p:nvPr/>
        </p:nvSpPr>
        <p:spPr>
          <a:xfrm>
            <a:off x="5525048" y="1389354"/>
            <a:ext cx="308220" cy="2154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B5E30E-A875-FF9F-566F-00FF731171F1}"/>
              </a:ext>
            </a:extLst>
          </p:cNvPr>
          <p:cNvSpPr txBox="1"/>
          <p:nvPr/>
        </p:nvSpPr>
        <p:spPr>
          <a:xfrm>
            <a:off x="3512095" y="1350355"/>
            <a:ext cx="308220" cy="2154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B49B44C-C425-DFAA-3B11-B3687EBAD4A8}"/>
              </a:ext>
            </a:extLst>
          </p:cNvPr>
          <p:cNvSpPr/>
          <p:nvPr/>
        </p:nvSpPr>
        <p:spPr>
          <a:xfrm>
            <a:off x="3313310" y="4616437"/>
            <a:ext cx="160338" cy="163854"/>
          </a:xfrm>
          <a:prstGeom prst="ellipse">
            <a:avLst/>
          </a:prstGeom>
          <a:solidFill>
            <a:srgbClr val="0070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/>
              <a:t>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D2714C-9ED9-4DF3-C02F-B2070C63C5AF}"/>
              </a:ext>
            </a:extLst>
          </p:cNvPr>
          <p:cNvSpPr/>
          <p:nvPr/>
        </p:nvSpPr>
        <p:spPr>
          <a:xfrm rot="19197631">
            <a:off x="3149648" y="4410550"/>
            <a:ext cx="96393" cy="11578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52F84F4-064F-89C7-BD59-B6085586E99E}"/>
              </a:ext>
            </a:extLst>
          </p:cNvPr>
          <p:cNvSpPr/>
          <p:nvPr/>
        </p:nvSpPr>
        <p:spPr>
          <a:xfrm rot="20880548">
            <a:off x="6079766" y="3580226"/>
            <a:ext cx="96393" cy="11578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6BC6DE1-A03F-8271-F680-7C508F3C7D00}"/>
              </a:ext>
            </a:extLst>
          </p:cNvPr>
          <p:cNvSpPr/>
          <p:nvPr/>
        </p:nvSpPr>
        <p:spPr>
          <a:xfrm rot="20880548">
            <a:off x="6081627" y="3717924"/>
            <a:ext cx="54105" cy="6506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F7F0D70-9370-6046-942E-3914770447BE}"/>
              </a:ext>
            </a:extLst>
          </p:cNvPr>
          <p:cNvGrpSpPr/>
          <p:nvPr/>
        </p:nvGrpSpPr>
        <p:grpSpPr>
          <a:xfrm>
            <a:off x="6019800" y="4953000"/>
            <a:ext cx="2988908" cy="1596271"/>
            <a:chOff x="6019800" y="4953000"/>
            <a:chExt cx="2988908" cy="159627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C783556-7C33-8ABC-EA6F-9761F987CD4D}"/>
                </a:ext>
              </a:extLst>
            </p:cNvPr>
            <p:cNvSpPr txBox="1"/>
            <p:nvPr/>
          </p:nvSpPr>
          <p:spPr>
            <a:xfrm>
              <a:off x="6019800" y="4953000"/>
              <a:ext cx="2988908" cy="15962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38125">
                <a:lnSpc>
                  <a:spcPts val="1900"/>
                </a:lnSpc>
              </a:pPr>
              <a:r>
                <a:rPr lang="en-US" sz="1000" dirty="0">
                  <a:latin typeface="Arial" charset="0"/>
                  <a:ea typeface="ＭＳ Ｐゴシック" charset="0"/>
                </a:rPr>
                <a:t>Reinforced Concrete Pipe (RCP)</a:t>
              </a:r>
            </a:p>
            <a:p>
              <a:pPr marL="238125">
                <a:lnSpc>
                  <a:spcPts val="2000"/>
                </a:lnSpc>
              </a:pPr>
              <a:r>
                <a:rPr lang="en-US" sz="1000" dirty="0">
                  <a:latin typeface="Arial" charset="0"/>
                  <a:ea typeface="ＭＳ Ｐゴシック" charset="0"/>
                </a:rPr>
                <a:t>Pre-existing RCP</a:t>
              </a:r>
            </a:p>
            <a:p>
              <a:pPr marL="238125">
                <a:lnSpc>
                  <a:spcPts val="2000"/>
                </a:lnSpc>
              </a:pPr>
              <a:r>
                <a:rPr lang="en-US" sz="1000" dirty="0">
                  <a:latin typeface="Arial" charset="0"/>
                  <a:ea typeface="ＭＳ Ｐゴシック" charset="0"/>
                </a:rPr>
                <a:t>Aluminum Corrugated Pipe (ACP)</a:t>
              </a:r>
            </a:p>
            <a:p>
              <a:pPr marL="238125">
                <a:lnSpc>
                  <a:spcPts val="2000"/>
                </a:lnSpc>
              </a:pPr>
              <a:r>
                <a:rPr lang="en-US" sz="1000" dirty="0">
                  <a:latin typeface="Arial" charset="0"/>
                  <a:ea typeface="ＭＳ Ｐゴシック" charset="0"/>
                </a:rPr>
                <a:t>Underdrain</a:t>
              </a:r>
            </a:p>
            <a:p>
              <a:pPr marL="238125">
                <a:lnSpc>
                  <a:spcPts val="2000"/>
                </a:lnSpc>
              </a:pPr>
              <a:r>
                <a:rPr lang="en-US" sz="1000" dirty="0">
                  <a:latin typeface="Arial" charset="0"/>
                  <a:ea typeface="ＭＳ Ｐゴシック" charset="0"/>
                </a:rPr>
                <a:t>New High Density Polyethylene Pipe (HDPE)</a:t>
              </a:r>
            </a:p>
            <a:p>
              <a:pPr marL="238125">
                <a:lnSpc>
                  <a:spcPts val="2000"/>
                </a:lnSpc>
              </a:pPr>
              <a:r>
                <a:rPr lang="en-US" sz="1000" dirty="0">
                  <a:latin typeface="Arial" charset="0"/>
                  <a:ea typeface="ＭＳ Ｐゴシック" charset="0"/>
                </a:rPr>
                <a:t>Relined 2000          Relined 2024</a:t>
              </a:r>
            </a:p>
          </p:txBody>
        </p:sp>
        <p:sp>
          <p:nvSpPr>
            <p:cNvPr id="37" name="Line 136">
              <a:extLst>
                <a:ext uri="{FF2B5EF4-FFF2-40B4-BE49-F238E27FC236}">
                  <a16:creationId xmlns:a16="http://schemas.microsoft.com/office/drawing/2014/main" id="{F654410D-4D3E-DC77-161E-3D6A14C16E4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6108553" y="5145882"/>
              <a:ext cx="157163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8" name="Line 137">
              <a:extLst>
                <a:ext uri="{FF2B5EF4-FFF2-40B4-BE49-F238E27FC236}">
                  <a16:creationId xmlns:a16="http://schemas.microsoft.com/office/drawing/2014/main" id="{C653E5A0-88A5-4566-8020-AC468D097F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88910" y="5291137"/>
              <a:ext cx="0" cy="195263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9" name="Line 138">
              <a:extLst>
                <a:ext uri="{FF2B5EF4-FFF2-40B4-BE49-F238E27FC236}">
                  <a16:creationId xmlns:a16="http://schemas.microsoft.com/office/drawing/2014/main" id="{3EB17EA9-A2A5-1202-499F-091A42C66EB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6092073" y="5659438"/>
              <a:ext cx="19367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0" name="Line 139">
              <a:extLst>
                <a:ext uri="{FF2B5EF4-FFF2-40B4-BE49-F238E27FC236}">
                  <a16:creationId xmlns:a16="http://schemas.microsoft.com/office/drawing/2014/main" id="{A2834C70-918E-5566-27B3-1825DE477D4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092073" y="5899945"/>
              <a:ext cx="1936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1" name="Line 140">
              <a:extLst>
                <a:ext uri="{FF2B5EF4-FFF2-40B4-BE49-F238E27FC236}">
                  <a16:creationId xmlns:a16="http://schemas.microsoft.com/office/drawing/2014/main" id="{C05F9AAF-8E83-09F2-3F1D-01D4EFAB514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6111123" y="6170612"/>
              <a:ext cx="15557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2" name="Line 210">
              <a:extLst>
                <a:ext uri="{FF2B5EF4-FFF2-40B4-BE49-F238E27FC236}">
                  <a16:creationId xmlns:a16="http://schemas.microsoft.com/office/drawing/2014/main" id="{08328D91-76DB-937B-27F4-0D32888709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88910" y="6324600"/>
              <a:ext cx="0" cy="15240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6" name="Line 78">
            <a:extLst>
              <a:ext uri="{FF2B5EF4-FFF2-40B4-BE49-F238E27FC236}">
                <a16:creationId xmlns:a16="http://schemas.microsoft.com/office/drawing/2014/main" id="{11019E7E-0C01-ABE8-22FF-69A1912C01BD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974648" y="6565335"/>
            <a:ext cx="269875" cy="1588"/>
          </a:xfrm>
          <a:prstGeom prst="line">
            <a:avLst/>
          </a:prstGeom>
          <a:noFill/>
          <a:ln w="3810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D6147AE-7294-3712-6894-06D142FA0059}"/>
              </a:ext>
            </a:extLst>
          </p:cNvPr>
          <p:cNvSpPr txBox="1"/>
          <p:nvPr/>
        </p:nvSpPr>
        <p:spPr>
          <a:xfrm>
            <a:off x="4562825" y="1767214"/>
            <a:ext cx="308220" cy="2154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396DEB6-3C38-E3BC-1387-5A0A90D72850}"/>
              </a:ext>
            </a:extLst>
          </p:cNvPr>
          <p:cNvSpPr txBox="1"/>
          <p:nvPr/>
        </p:nvSpPr>
        <p:spPr>
          <a:xfrm>
            <a:off x="4574608" y="1371656"/>
            <a:ext cx="308220" cy="2154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26EE46F-71EE-6FE8-2BA5-D81555D545D6}"/>
              </a:ext>
            </a:extLst>
          </p:cNvPr>
          <p:cNvSpPr txBox="1"/>
          <p:nvPr/>
        </p:nvSpPr>
        <p:spPr>
          <a:xfrm>
            <a:off x="3367892" y="1767698"/>
            <a:ext cx="308220" cy="2154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C1515B5-136A-A5F2-F1AA-7D478D2B5CC5}"/>
              </a:ext>
            </a:extLst>
          </p:cNvPr>
          <p:cNvSpPr txBox="1"/>
          <p:nvPr/>
        </p:nvSpPr>
        <p:spPr>
          <a:xfrm>
            <a:off x="5472834" y="3035784"/>
            <a:ext cx="308220" cy="2154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E9E41C5-3A16-3A70-58A7-A179D893A70A}"/>
              </a:ext>
            </a:extLst>
          </p:cNvPr>
          <p:cNvSpPr txBox="1"/>
          <p:nvPr/>
        </p:nvSpPr>
        <p:spPr>
          <a:xfrm>
            <a:off x="5545261" y="2724064"/>
            <a:ext cx="308220" cy="2154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712CBE-7E3F-7880-E9DE-A5173EAEBFF1}"/>
              </a:ext>
            </a:extLst>
          </p:cNvPr>
          <p:cNvSpPr txBox="1"/>
          <p:nvPr/>
        </p:nvSpPr>
        <p:spPr>
          <a:xfrm>
            <a:off x="3585976" y="2310609"/>
            <a:ext cx="304589" cy="2154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CF8847E-3707-C726-954F-86B22EB3EEA7}"/>
              </a:ext>
            </a:extLst>
          </p:cNvPr>
          <p:cNvSpPr txBox="1"/>
          <p:nvPr/>
        </p:nvSpPr>
        <p:spPr>
          <a:xfrm>
            <a:off x="4691224" y="3104710"/>
            <a:ext cx="308220" cy="2154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0CD1C1F-86EA-5E0F-D5F0-5C31FEA8DD1D}"/>
              </a:ext>
            </a:extLst>
          </p:cNvPr>
          <p:cNvSpPr txBox="1"/>
          <p:nvPr/>
        </p:nvSpPr>
        <p:spPr>
          <a:xfrm>
            <a:off x="2517747" y="2945143"/>
            <a:ext cx="308220" cy="2154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043DA76-2B00-1D66-A876-BA3E7EE833ED}"/>
              </a:ext>
            </a:extLst>
          </p:cNvPr>
          <p:cNvSpPr txBox="1"/>
          <p:nvPr/>
        </p:nvSpPr>
        <p:spPr>
          <a:xfrm>
            <a:off x="3104384" y="3190631"/>
            <a:ext cx="308220" cy="2154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57" name="Rectangle 120">
            <a:extLst>
              <a:ext uri="{FF2B5EF4-FFF2-40B4-BE49-F238E27FC236}">
                <a16:creationId xmlns:a16="http://schemas.microsoft.com/office/drawing/2014/main" id="{B212BB4F-43C4-7789-AB0F-12063ACC62A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361880" y="3981146"/>
            <a:ext cx="74578" cy="81561"/>
          </a:xfrm>
          <a:prstGeom prst="ellipse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4FA8AC-68E7-DCB6-26E0-F6F80FE76EED}"/>
              </a:ext>
            </a:extLst>
          </p:cNvPr>
          <p:cNvSpPr txBox="1"/>
          <p:nvPr/>
        </p:nvSpPr>
        <p:spPr>
          <a:xfrm>
            <a:off x="2093517" y="3793383"/>
            <a:ext cx="308220" cy="2154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D5E523-A1A4-36A1-7D9B-896AB345ED85}"/>
              </a:ext>
            </a:extLst>
          </p:cNvPr>
          <p:cNvSpPr txBox="1"/>
          <p:nvPr/>
        </p:nvSpPr>
        <p:spPr>
          <a:xfrm>
            <a:off x="6299701" y="1750333"/>
            <a:ext cx="308220" cy="2154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A9466A-1EA1-957F-3364-E5B6F0CAA013}"/>
              </a:ext>
            </a:extLst>
          </p:cNvPr>
          <p:cNvSpPr txBox="1"/>
          <p:nvPr/>
        </p:nvSpPr>
        <p:spPr>
          <a:xfrm>
            <a:off x="6298897" y="1412396"/>
            <a:ext cx="308220" cy="2154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32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55A157-9FCD-DDAA-1A6D-86ED5D1EE9C1}"/>
              </a:ext>
            </a:extLst>
          </p:cNvPr>
          <p:cNvSpPr txBox="1"/>
          <p:nvPr/>
        </p:nvSpPr>
        <p:spPr>
          <a:xfrm>
            <a:off x="5940180" y="1980618"/>
            <a:ext cx="308220" cy="2154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7923FF-F43C-E405-EB48-20DA56E98F14}"/>
              </a:ext>
            </a:extLst>
          </p:cNvPr>
          <p:cNvSpPr txBox="1"/>
          <p:nvPr/>
        </p:nvSpPr>
        <p:spPr>
          <a:xfrm>
            <a:off x="8525064" y="1767763"/>
            <a:ext cx="308220" cy="2154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37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8EF0AB-BE51-28DE-01C7-4F54A71C2247}"/>
              </a:ext>
            </a:extLst>
          </p:cNvPr>
          <p:cNvSpPr txBox="1"/>
          <p:nvPr/>
        </p:nvSpPr>
        <p:spPr>
          <a:xfrm>
            <a:off x="7293816" y="1765887"/>
            <a:ext cx="308220" cy="2154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8B686C1-0FD1-AA00-FD4E-8F1F7434A871}"/>
              </a:ext>
            </a:extLst>
          </p:cNvPr>
          <p:cNvSpPr txBox="1"/>
          <p:nvPr/>
        </p:nvSpPr>
        <p:spPr>
          <a:xfrm>
            <a:off x="7289620" y="1385484"/>
            <a:ext cx="308220" cy="2154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35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2948ACA-4419-2CE2-7F1D-BE3A0F0579E9}"/>
              </a:ext>
            </a:extLst>
          </p:cNvPr>
          <p:cNvSpPr txBox="1"/>
          <p:nvPr/>
        </p:nvSpPr>
        <p:spPr>
          <a:xfrm>
            <a:off x="8525064" y="1383176"/>
            <a:ext cx="308220" cy="2154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741257F-9D51-C01B-76D9-D3739129CB0C}"/>
              </a:ext>
            </a:extLst>
          </p:cNvPr>
          <p:cNvSpPr txBox="1"/>
          <p:nvPr/>
        </p:nvSpPr>
        <p:spPr>
          <a:xfrm>
            <a:off x="7900910" y="2726567"/>
            <a:ext cx="308220" cy="2154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38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F4A54EE-99FB-7B08-789E-F90B6CE76971}"/>
              </a:ext>
            </a:extLst>
          </p:cNvPr>
          <p:cNvSpPr txBox="1"/>
          <p:nvPr/>
        </p:nvSpPr>
        <p:spPr>
          <a:xfrm>
            <a:off x="6195770" y="3399836"/>
            <a:ext cx="308220" cy="2154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0B507D1-5B7F-6D67-C58D-4D4786C1339B}"/>
              </a:ext>
            </a:extLst>
          </p:cNvPr>
          <p:cNvSpPr txBox="1"/>
          <p:nvPr/>
        </p:nvSpPr>
        <p:spPr>
          <a:xfrm>
            <a:off x="6711086" y="3350920"/>
            <a:ext cx="308220" cy="2154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39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ACE3872-4423-1BE7-D9E7-62EE66358166}"/>
              </a:ext>
            </a:extLst>
          </p:cNvPr>
          <p:cNvSpPr txBox="1"/>
          <p:nvPr/>
        </p:nvSpPr>
        <p:spPr>
          <a:xfrm>
            <a:off x="5537200" y="4531503"/>
            <a:ext cx="308220" cy="2154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31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2EB44CD-4AEB-AE82-F6EF-4C9384838BFD}"/>
              </a:ext>
            </a:extLst>
          </p:cNvPr>
          <p:cNvSpPr txBox="1"/>
          <p:nvPr/>
        </p:nvSpPr>
        <p:spPr>
          <a:xfrm>
            <a:off x="4403015" y="4621837"/>
            <a:ext cx="308220" cy="2154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84CD037-A5A5-0B84-6A6D-2E62A52084A5}"/>
              </a:ext>
            </a:extLst>
          </p:cNvPr>
          <p:cNvSpPr txBox="1"/>
          <p:nvPr/>
        </p:nvSpPr>
        <p:spPr>
          <a:xfrm>
            <a:off x="3117878" y="6045528"/>
            <a:ext cx="308220" cy="2154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65A5BD3-06E3-CB5D-43B9-450823A7C660}"/>
              </a:ext>
            </a:extLst>
          </p:cNvPr>
          <p:cNvSpPr txBox="1"/>
          <p:nvPr/>
        </p:nvSpPr>
        <p:spPr>
          <a:xfrm>
            <a:off x="3117522" y="6411326"/>
            <a:ext cx="308220" cy="2154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E9D5284-8761-18D9-00EB-C86B8BAAAC61}"/>
              </a:ext>
            </a:extLst>
          </p:cNvPr>
          <p:cNvSpPr txBox="1"/>
          <p:nvPr/>
        </p:nvSpPr>
        <p:spPr>
          <a:xfrm>
            <a:off x="3258062" y="4961425"/>
            <a:ext cx="308220" cy="2154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27</a:t>
            </a:r>
          </a:p>
        </p:txBody>
      </p:sp>
      <p:sp>
        <p:nvSpPr>
          <p:cNvPr id="13440" name="TextBox 13439">
            <a:extLst>
              <a:ext uri="{FF2B5EF4-FFF2-40B4-BE49-F238E27FC236}">
                <a16:creationId xmlns:a16="http://schemas.microsoft.com/office/drawing/2014/main" id="{5F021946-5752-00F4-FEE8-DA28BEA5CBE9}"/>
              </a:ext>
            </a:extLst>
          </p:cNvPr>
          <p:cNvSpPr txBox="1"/>
          <p:nvPr/>
        </p:nvSpPr>
        <p:spPr>
          <a:xfrm>
            <a:off x="1655518" y="6411326"/>
            <a:ext cx="308220" cy="2154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13441" name="TextBox 13440">
            <a:extLst>
              <a:ext uri="{FF2B5EF4-FFF2-40B4-BE49-F238E27FC236}">
                <a16:creationId xmlns:a16="http://schemas.microsoft.com/office/drawing/2014/main" id="{65295487-6F90-5E61-67E5-F76C6D87F8B7}"/>
              </a:ext>
            </a:extLst>
          </p:cNvPr>
          <p:cNvSpPr txBox="1"/>
          <p:nvPr/>
        </p:nvSpPr>
        <p:spPr>
          <a:xfrm>
            <a:off x="1660113" y="6038275"/>
            <a:ext cx="308220" cy="2154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13442" name="TextBox 13441">
            <a:extLst>
              <a:ext uri="{FF2B5EF4-FFF2-40B4-BE49-F238E27FC236}">
                <a16:creationId xmlns:a16="http://schemas.microsoft.com/office/drawing/2014/main" id="{7D620D74-6DFA-5705-7DE9-42B0632B43A7}"/>
              </a:ext>
            </a:extLst>
          </p:cNvPr>
          <p:cNvSpPr txBox="1"/>
          <p:nvPr/>
        </p:nvSpPr>
        <p:spPr>
          <a:xfrm>
            <a:off x="1322195" y="5631890"/>
            <a:ext cx="308220" cy="2154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13448" name="TextBox 13447">
            <a:extLst>
              <a:ext uri="{FF2B5EF4-FFF2-40B4-BE49-F238E27FC236}">
                <a16:creationId xmlns:a16="http://schemas.microsoft.com/office/drawing/2014/main" id="{75ECF4FD-114E-3843-0A73-A5966BC4F018}"/>
              </a:ext>
            </a:extLst>
          </p:cNvPr>
          <p:cNvSpPr txBox="1"/>
          <p:nvPr/>
        </p:nvSpPr>
        <p:spPr>
          <a:xfrm>
            <a:off x="1066800" y="1219200"/>
            <a:ext cx="1330618" cy="826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7938">
              <a:lnSpc>
                <a:spcPts val="2000"/>
              </a:lnSpc>
            </a:pPr>
            <a:r>
              <a:rPr lang="en-US" sz="1000" dirty="0">
                <a:latin typeface="Arial" charset="0"/>
                <a:ea typeface="ＭＳ Ｐゴシック" charset="0"/>
              </a:rPr>
              <a:t>Catch Basin</a:t>
            </a:r>
          </a:p>
          <a:p>
            <a:pPr marL="7938">
              <a:lnSpc>
                <a:spcPts val="2000"/>
              </a:lnSpc>
            </a:pPr>
            <a:r>
              <a:rPr lang="en-US" sz="1000" dirty="0">
                <a:latin typeface="Arial" charset="0"/>
                <a:ea typeface="ＭＳ Ｐゴシック" charset="0"/>
              </a:rPr>
              <a:t>Headwall</a:t>
            </a:r>
          </a:p>
          <a:p>
            <a:pPr marL="7938">
              <a:lnSpc>
                <a:spcPts val="2000"/>
              </a:lnSpc>
            </a:pPr>
            <a:endParaRPr lang="en-US" sz="1000" dirty="0">
              <a:latin typeface="Arial" charset="0"/>
              <a:ea typeface="ＭＳ Ｐゴシック" charset="0"/>
            </a:endParaRPr>
          </a:p>
        </p:txBody>
      </p:sp>
      <p:sp>
        <p:nvSpPr>
          <p:cNvPr id="13446" name="TextBox 13445">
            <a:extLst>
              <a:ext uri="{FF2B5EF4-FFF2-40B4-BE49-F238E27FC236}">
                <a16:creationId xmlns:a16="http://schemas.microsoft.com/office/drawing/2014/main" id="{79211429-0870-16CF-6680-63949C75FA6F}"/>
              </a:ext>
            </a:extLst>
          </p:cNvPr>
          <p:cNvSpPr txBox="1"/>
          <p:nvPr/>
        </p:nvSpPr>
        <p:spPr>
          <a:xfrm>
            <a:off x="762000" y="1292877"/>
            <a:ext cx="308220" cy="2154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#</a:t>
            </a:r>
          </a:p>
        </p:txBody>
      </p:sp>
      <p:sp>
        <p:nvSpPr>
          <p:cNvPr id="13449" name="TextBox 13448">
            <a:extLst>
              <a:ext uri="{FF2B5EF4-FFF2-40B4-BE49-F238E27FC236}">
                <a16:creationId xmlns:a16="http://schemas.microsoft.com/office/drawing/2014/main" id="{FCFC56A5-7595-13E4-BAD4-834D6C153AD5}"/>
              </a:ext>
            </a:extLst>
          </p:cNvPr>
          <p:cNvSpPr txBox="1"/>
          <p:nvPr/>
        </p:nvSpPr>
        <p:spPr>
          <a:xfrm>
            <a:off x="8467667" y="6350685"/>
            <a:ext cx="5410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Legend</a:t>
            </a:r>
          </a:p>
        </p:txBody>
      </p:sp>
      <p:sp>
        <p:nvSpPr>
          <p:cNvPr id="13450" name="TextBox 13449">
            <a:extLst>
              <a:ext uri="{FF2B5EF4-FFF2-40B4-BE49-F238E27FC236}">
                <a16:creationId xmlns:a16="http://schemas.microsoft.com/office/drawing/2014/main" id="{C0BC05B9-C213-C5AB-D9C2-30F23C63AA45}"/>
              </a:ext>
            </a:extLst>
          </p:cNvPr>
          <p:cNvSpPr txBox="1"/>
          <p:nvPr/>
        </p:nvSpPr>
        <p:spPr>
          <a:xfrm>
            <a:off x="5848428" y="3571872"/>
            <a:ext cx="329166" cy="1692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500" dirty="0"/>
              <a:t>Gazebo</a:t>
            </a:r>
          </a:p>
        </p:txBody>
      </p:sp>
      <p:sp>
        <p:nvSpPr>
          <p:cNvPr id="13451" name="TextBox 13450">
            <a:extLst>
              <a:ext uri="{FF2B5EF4-FFF2-40B4-BE49-F238E27FC236}">
                <a16:creationId xmlns:a16="http://schemas.microsoft.com/office/drawing/2014/main" id="{BDBE7278-C62E-876C-75E8-DEAE157D594A}"/>
              </a:ext>
            </a:extLst>
          </p:cNvPr>
          <p:cNvSpPr txBox="1"/>
          <p:nvPr/>
        </p:nvSpPr>
        <p:spPr>
          <a:xfrm>
            <a:off x="3236156" y="4335281"/>
            <a:ext cx="329166" cy="1692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500" dirty="0"/>
              <a:t>Gazebo</a:t>
            </a:r>
          </a:p>
        </p:txBody>
      </p:sp>
      <p:sp>
        <p:nvSpPr>
          <p:cNvPr id="13453" name="Oval 13452">
            <a:extLst>
              <a:ext uri="{FF2B5EF4-FFF2-40B4-BE49-F238E27FC236}">
                <a16:creationId xmlns:a16="http://schemas.microsoft.com/office/drawing/2014/main" id="{84F0F0EC-0A83-5B1D-F3DD-F023628CC2EF}"/>
              </a:ext>
            </a:extLst>
          </p:cNvPr>
          <p:cNvSpPr/>
          <p:nvPr/>
        </p:nvSpPr>
        <p:spPr>
          <a:xfrm>
            <a:off x="4603095" y="3393571"/>
            <a:ext cx="160338" cy="163854"/>
          </a:xfrm>
          <a:prstGeom prst="ellipse">
            <a:avLst/>
          </a:prstGeom>
          <a:solidFill>
            <a:srgbClr val="0070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13455" name="Oval 13454">
            <a:extLst>
              <a:ext uri="{FF2B5EF4-FFF2-40B4-BE49-F238E27FC236}">
                <a16:creationId xmlns:a16="http://schemas.microsoft.com/office/drawing/2014/main" id="{673F6940-433A-6BEE-D28D-FA1B8921D306}"/>
              </a:ext>
            </a:extLst>
          </p:cNvPr>
          <p:cNvSpPr/>
          <p:nvPr/>
        </p:nvSpPr>
        <p:spPr>
          <a:xfrm>
            <a:off x="5702546" y="3302627"/>
            <a:ext cx="160338" cy="163854"/>
          </a:xfrm>
          <a:prstGeom prst="ellipse">
            <a:avLst/>
          </a:prstGeom>
          <a:solidFill>
            <a:srgbClr val="0070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13456" name="Oval 13455">
            <a:extLst>
              <a:ext uri="{FF2B5EF4-FFF2-40B4-BE49-F238E27FC236}">
                <a16:creationId xmlns:a16="http://schemas.microsoft.com/office/drawing/2014/main" id="{D38A0372-4BD5-0B34-104A-9557DE7A49B6}"/>
              </a:ext>
            </a:extLst>
          </p:cNvPr>
          <p:cNvSpPr/>
          <p:nvPr/>
        </p:nvSpPr>
        <p:spPr>
          <a:xfrm>
            <a:off x="2996364" y="4255429"/>
            <a:ext cx="160338" cy="163854"/>
          </a:xfrm>
          <a:prstGeom prst="ellipse">
            <a:avLst/>
          </a:prstGeom>
          <a:solidFill>
            <a:srgbClr val="0070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13457" name="Oval 13456">
            <a:extLst>
              <a:ext uri="{FF2B5EF4-FFF2-40B4-BE49-F238E27FC236}">
                <a16:creationId xmlns:a16="http://schemas.microsoft.com/office/drawing/2014/main" id="{95407BC4-442C-68F8-289B-9CA0D568BF43}"/>
              </a:ext>
            </a:extLst>
          </p:cNvPr>
          <p:cNvSpPr/>
          <p:nvPr/>
        </p:nvSpPr>
        <p:spPr>
          <a:xfrm>
            <a:off x="2971244" y="3949791"/>
            <a:ext cx="160338" cy="163854"/>
          </a:xfrm>
          <a:prstGeom prst="ellipse">
            <a:avLst/>
          </a:prstGeom>
          <a:solidFill>
            <a:srgbClr val="0070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13458" name="Oval 13457">
            <a:extLst>
              <a:ext uri="{FF2B5EF4-FFF2-40B4-BE49-F238E27FC236}">
                <a16:creationId xmlns:a16="http://schemas.microsoft.com/office/drawing/2014/main" id="{394442D4-0687-2A12-574F-60EB486A31AC}"/>
              </a:ext>
            </a:extLst>
          </p:cNvPr>
          <p:cNvSpPr/>
          <p:nvPr/>
        </p:nvSpPr>
        <p:spPr>
          <a:xfrm>
            <a:off x="3341883" y="3479830"/>
            <a:ext cx="160338" cy="163854"/>
          </a:xfrm>
          <a:prstGeom prst="ellipse">
            <a:avLst/>
          </a:prstGeom>
          <a:solidFill>
            <a:srgbClr val="0070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13459" name="Oval 13458">
            <a:extLst>
              <a:ext uri="{FF2B5EF4-FFF2-40B4-BE49-F238E27FC236}">
                <a16:creationId xmlns:a16="http://schemas.microsoft.com/office/drawing/2014/main" id="{E865AD03-DAEA-1D92-B068-2BDAEE939215}"/>
              </a:ext>
            </a:extLst>
          </p:cNvPr>
          <p:cNvSpPr/>
          <p:nvPr/>
        </p:nvSpPr>
        <p:spPr>
          <a:xfrm>
            <a:off x="4314029" y="4324615"/>
            <a:ext cx="160338" cy="163854"/>
          </a:xfrm>
          <a:prstGeom prst="ellipse">
            <a:avLst/>
          </a:prstGeom>
          <a:solidFill>
            <a:srgbClr val="0070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/>
              <a:t>7</a:t>
            </a:r>
          </a:p>
        </p:txBody>
      </p:sp>
      <p:sp>
        <p:nvSpPr>
          <p:cNvPr id="13460" name="Oval 13459">
            <a:extLst>
              <a:ext uri="{FF2B5EF4-FFF2-40B4-BE49-F238E27FC236}">
                <a16:creationId xmlns:a16="http://schemas.microsoft.com/office/drawing/2014/main" id="{7863577A-65A2-967E-78FF-A22E36F6E1CD}"/>
              </a:ext>
            </a:extLst>
          </p:cNvPr>
          <p:cNvSpPr/>
          <p:nvPr/>
        </p:nvSpPr>
        <p:spPr>
          <a:xfrm>
            <a:off x="5363680" y="4277895"/>
            <a:ext cx="160338" cy="163854"/>
          </a:xfrm>
          <a:prstGeom prst="ellipse">
            <a:avLst/>
          </a:prstGeom>
          <a:solidFill>
            <a:srgbClr val="0070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13463" name="Oval 13462">
            <a:extLst>
              <a:ext uri="{FF2B5EF4-FFF2-40B4-BE49-F238E27FC236}">
                <a16:creationId xmlns:a16="http://schemas.microsoft.com/office/drawing/2014/main" id="{34EA092C-1292-7013-235A-378A590F9439}"/>
              </a:ext>
            </a:extLst>
          </p:cNvPr>
          <p:cNvSpPr/>
          <p:nvPr/>
        </p:nvSpPr>
        <p:spPr>
          <a:xfrm>
            <a:off x="839789" y="1593884"/>
            <a:ext cx="160338" cy="163854"/>
          </a:xfrm>
          <a:prstGeom prst="ellipse">
            <a:avLst/>
          </a:prstGeom>
          <a:solidFill>
            <a:srgbClr val="0070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/>
              <a:t>#</a:t>
            </a:r>
          </a:p>
        </p:txBody>
      </p:sp>
      <p:sp>
        <p:nvSpPr>
          <p:cNvPr id="9" name="Line 210">
            <a:extLst>
              <a:ext uri="{FF2B5EF4-FFF2-40B4-BE49-F238E27FC236}">
                <a16:creationId xmlns:a16="http://schemas.microsoft.com/office/drawing/2014/main" id="{DD857907-F3AF-5D16-7CD7-A02D3C621EA9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6324600"/>
            <a:ext cx="0" cy="152400"/>
          </a:xfrm>
          <a:prstGeom prst="line">
            <a:avLst/>
          </a:prstGeom>
          <a:noFill/>
          <a:ln w="38100">
            <a:solidFill>
              <a:srgbClr val="C8543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24" name="Rectangle 132">
            <a:extLst>
              <a:ext uri="{FF2B5EF4-FFF2-40B4-BE49-F238E27FC236}">
                <a16:creationId xmlns:a16="http://schemas.microsoft.com/office/drawing/2014/main" id="{34ADC3CE-F0C1-2FED-C287-561C9B9C1A7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67518" y="5017098"/>
            <a:ext cx="77788" cy="3968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" name="Rectangle 206">
            <a:extLst>
              <a:ext uri="{FF2B5EF4-FFF2-40B4-BE49-F238E27FC236}">
                <a16:creationId xmlns:a16="http://schemas.microsoft.com/office/drawing/2014/main" id="{74FDF2EC-FC48-0658-1565-9E8B463D98B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076123" y="1297426"/>
            <a:ext cx="93225" cy="874710"/>
          </a:xfrm>
          <a:prstGeom prst="rect">
            <a:avLst/>
          </a:prstGeom>
          <a:noFill/>
          <a:ln w="19050">
            <a:solidFill>
              <a:srgbClr val="FF9A01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" name="Rectangle 206">
            <a:extLst>
              <a:ext uri="{FF2B5EF4-FFF2-40B4-BE49-F238E27FC236}">
                <a16:creationId xmlns:a16="http://schemas.microsoft.com/office/drawing/2014/main" id="{F92BF801-A3E8-795E-0130-E980965914D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553141" y="4601793"/>
            <a:ext cx="93225" cy="874715"/>
          </a:xfrm>
          <a:prstGeom prst="rect">
            <a:avLst/>
          </a:prstGeom>
          <a:noFill/>
          <a:ln w="19050">
            <a:solidFill>
              <a:srgbClr val="FF9A01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6" name="Rectangle 206">
            <a:extLst>
              <a:ext uri="{FF2B5EF4-FFF2-40B4-BE49-F238E27FC236}">
                <a16:creationId xmlns:a16="http://schemas.microsoft.com/office/drawing/2014/main" id="{522463BC-0835-62D2-F729-299AAF7DDD3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54052" y="4771883"/>
            <a:ext cx="93225" cy="545552"/>
          </a:xfrm>
          <a:prstGeom prst="rect">
            <a:avLst/>
          </a:prstGeom>
          <a:noFill/>
          <a:ln w="19050">
            <a:solidFill>
              <a:srgbClr val="C85436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" name="Rectangle 206">
            <a:extLst>
              <a:ext uri="{FF2B5EF4-FFF2-40B4-BE49-F238E27FC236}">
                <a16:creationId xmlns:a16="http://schemas.microsoft.com/office/drawing/2014/main" id="{D4930992-1542-6843-62F3-FA281DC2C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867" y="5106491"/>
            <a:ext cx="511193" cy="1294009"/>
          </a:xfrm>
          <a:custGeom>
            <a:avLst/>
            <a:gdLst>
              <a:gd name="connsiteX0" fmla="*/ 0 w 486717"/>
              <a:gd name="connsiteY0" fmla="*/ 635763 h 1271525"/>
              <a:gd name="connsiteX1" fmla="*/ 121679 w 486717"/>
              <a:gd name="connsiteY1" fmla="*/ 0 h 1271525"/>
              <a:gd name="connsiteX2" fmla="*/ 365038 w 486717"/>
              <a:gd name="connsiteY2" fmla="*/ 0 h 1271525"/>
              <a:gd name="connsiteX3" fmla="*/ 486717 w 486717"/>
              <a:gd name="connsiteY3" fmla="*/ 635763 h 1271525"/>
              <a:gd name="connsiteX4" fmla="*/ 365038 w 486717"/>
              <a:gd name="connsiteY4" fmla="*/ 1271525 h 1271525"/>
              <a:gd name="connsiteX5" fmla="*/ 121679 w 486717"/>
              <a:gd name="connsiteY5" fmla="*/ 1271525 h 1271525"/>
              <a:gd name="connsiteX6" fmla="*/ 0 w 486717"/>
              <a:gd name="connsiteY6" fmla="*/ 635763 h 1271525"/>
              <a:gd name="connsiteX0" fmla="*/ 0 w 507445"/>
              <a:gd name="connsiteY0" fmla="*/ 639510 h 1275272"/>
              <a:gd name="connsiteX1" fmla="*/ 121679 w 507445"/>
              <a:gd name="connsiteY1" fmla="*/ 3747 h 1275272"/>
              <a:gd name="connsiteX2" fmla="*/ 507445 w 507445"/>
              <a:gd name="connsiteY2" fmla="*/ 0 h 1275272"/>
              <a:gd name="connsiteX3" fmla="*/ 486717 w 507445"/>
              <a:gd name="connsiteY3" fmla="*/ 639510 h 1275272"/>
              <a:gd name="connsiteX4" fmla="*/ 365038 w 507445"/>
              <a:gd name="connsiteY4" fmla="*/ 1275272 h 1275272"/>
              <a:gd name="connsiteX5" fmla="*/ 121679 w 507445"/>
              <a:gd name="connsiteY5" fmla="*/ 1275272 h 1275272"/>
              <a:gd name="connsiteX6" fmla="*/ 0 w 507445"/>
              <a:gd name="connsiteY6" fmla="*/ 639510 h 1275272"/>
              <a:gd name="connsiteX0" fmla="*/ 0 w 507445"/>
              <a:gd name="connsiteY0" fmla="*/ 639510 h 1275272"/>
              <a:gd name="connsiteX1" fmla="*/ 410240 w 507445"/>
              <a:gd name="connsiteY1" fmla="*/ 3747 h 1275272"/>
              <a:gd name="connsiteX2" fmla="*/ 507445 w 507445"/>
              <a:gd name="connsiteY2" fmla="*/ 0 h 1275272"/>
              <a:gd name="connsiteX3" fmla="*/ 486717 w 507445"/>
              <a:gd name="connsiteY3" fmla="*/ 639510 h 1275272"/>
              <a:gd name="connsiteX4" fmla="*/ 365038 w 507445"/>
              <a:gd name="connsiteY4" fmla="*/ 1275272 h 1275272"/>
              <a:gd name="connsiteX5" fmla="*/ 121679 w 507445"/>
              <a:gd name="connsiteY5" fmla="*/ 1275272 h 1275272"/>
              <a:gd name="connsiteX6" fmla="*/ 0 w 507445"/>
              <a:gd name="connsiteY6" fmla="*/ 639510 h 1275272"/>
              <a:gd name="connsiteX0" fmla="*/ 0 w 511193"/>
              <a:gd name="connsiteY0" fmla="*/ 748188 h 1275272"/>
              <a:gd name="connsiteX1" fmla="*/ 413988 w 511193"/>
              <a:gd name="connsiteY1" fmla="*/ 3747 h 1275272"/>
              <a:gd name="connsiteX2" fmla="*/ 511193 w 511193"/>
              <a:gd name="connsiteY2" fmla="*/ 0 h 1275272"/>
              <a:gd name="connsiteX3" fmla="*/ 490465 w 511193"/>
              <a:gd name="connsiteY3" fmla="*/ 639510 h 1275272"/>
              <a:gd name="connsiteX4" fmla="*/ 368786 w 511193"/>
              <a:gd name="connsiteY4" fmla="*/ 1275272 h 1275272"/>
              <a:gd name="connsiteX5" fmla="*/ 125427 w 511193"/>
              <a:gd name="connsiteY5" fmla="*/ 1275272 h 1275272"/>
              <a:gd name="connsiteX6" fmla="*/ 0 w 511193"/>
              <a:gd name="connsiteY6" fmla="*/ 748188 h 1275272"/>
              <a:gd name="connsiteX0" fmla="*/ 0 w 511193"/>
              <a:gd name="connsiteY0" fmla="*/ 748188 h 1275272"/>
              <a:gd name="connsiteX1" fmla="*/ 413988 w 511193"/>
              <a:gd name="connsiteY1" fmla="*/ 3747 h 1275272"/>
              <a:gd name="connsiteX2" fmla="*/ 511193 w 511193"/>
              <a:gd name="connsiteY2" fmla="*/ 0 h 1275272"/>
              <a:gd name="connsiteX3" fmla="*/ 78236 w 511193"/>
              <a:gd name="connsiteY3" fmla="*/ 766927 h 1275272"/>
              <a:gd name="connsiteX4" fmla="*/ 368786 w 511193"/>
              <a:gd name="connsiteY4" fmla="*/ 1275272 h 1275272"/>
              <a:gd name="connsiteX5" fmla="*/ 125427 w 511193"/>
              <a:gd name="connsiteY5" fmla="*/ 1275272 h 1275272"/>
              <a:gd name="connsiteX6" fmla="*/ 0 w 511193"/>
              <a:gd name="connsiteY6" fmla="*/ 748188 h 1275272"/>
              <a:gd name="connsiteX0" fmla="*/ 0 w 511193"/>
              <a:gd name="connsiteY0" fmla="*/ 748188 h 1290262"/>
              <a:gd name="connsiteX1" fmla="*/ 413988 w 511193"/>
              <a:gd name="connsiteY1" fmla="*/ 3747 h 1290262"/>
              <a:gd name="connsiteX2" fmla="*/ 511193 w 511193"/>
              <a:gd name="connsiteY2" fmla="*/ 0 h 1290262"/>
              <a:gd name="connsiteX3" fmla="*/ 78236 w 511193"/>
              <a:gd name="connsiteY3" fmla="*/ 766927 h 1290262"/>
              <a:gd name="connsiteX4" fmla="*/ 368786 w 511193"/>
              <a:gd name="connsiteY4" fmla="*/ 1275272 h 1290262"/>
              <a:gd name="connsiteX5" fmla="*/ 13001 w 511193"/>
              <a:gd name="connsiteY5" fmla="*/ 1290262 h 1290262"/>
              <a:gd name="connsiteX6" fmla="*/ 0 w 511193"/>
              <a:gd name="connsiteY6" fmla="*/ 748188 h 1290262"/>
              <a:gd name="connsiteX0" fmla="*/ 0 w 511193"/>
              <a:gd name="connsiteY0" fmla="*/ 748188 h 1294009"/>
              <a:gd name="connsiteX1" fmla="*/ 413988 w 511193"/>
              <a:gd name="connsiteY1" fmla="*/ 3747 h 1294009"/>
              <a:gd name="connsiteX2" fmla="*/ 511193 w 511193"/>
              <a:gd name="connsiteY2" fmla="*/ 0 h 1294009"/>
              <a:gd name="connsiteX3" fmla="*/ 78236 w 511193"/>
              <a:gd name="connsiteY3" fmla="*/ 766927 h 1294009"/>
              <a:gd name="connsiteX4" fmla="*/ 87721 w 511193"/>
              <a:gd name="connsiteY4" fmla="*/ 1294009 h 1294009"/>
              <a:gd name="connsiteX5" fmla="*/ 13001 w 511193"/>
              <a:gd name="connsiteY5" fmla="*/ 1290262 h 1294009"/>
              <a:gd name="connsiteX6" fmla="*/ 0 w 511193"/>
              <a:gd name="connsiteY6" fmla="*/ 748188 h 1294009"/>
              <a:gd name="connsiteX0" fmla="*/ 1989 w 498192"/>
              <a:gd name="connsiteY0" fmla="*/ 733197 h 1294009"/>
              <a:gd name="connsiteX1" fmla="*/ 400987 w 498192"/>
              <a:gd name="connsiteY1" fmla="*/ 3747 h 1294009"/>
              <a:gd name="connsiteX2" fmla="*/ 498192 w 498192"/>
              <a:gd name="connsiteY2" fmla="*/ 0 h 1294009"/>
              <a:gd name="connsiteX3" fmla="*/ 65235 w 498192"/>
              <a:gd name="connsiteY3" fmla="*/ 766927 h 1294009"/>
              <a:gd name="connsiteX4" fmla="*/ 74720 w 498192"/>
              <a:gd name="connsiteY4" fmla="*/ 1294009 h 1294009"/>
              <a:gd name="connsiteX5" fmla="*/ 0 w 498192"/>
              <a:gd name="connsiteY5" fmla="*/ 1290262 h 1294009"/>
              <a:gd name="connsiteX6" fmla="*/ 1989 w 498192"/>
              <a:gd name="connsiteY6" fmla="*/ 733197 h 1294009"/>
              <a:gd name="connsiteX0" fmla="*/ 0 w 511193"/>
              <a:gd name="connsiteY0" fmla="*/ 729449 h 1294009"/>
              <a:gd name="connsiteX1" fmla="*/ 413988 w 511193"/>
              <a:gd name="connsiteY1" fmla="*/ 3747 h 1294009"/>
              <a:gd name="connsiteX2" fmla="*/ 511193 w 511193"/>
              <a:gd name="connsiteY2" fmla="*/ 0 h 1294009"/>
              <a:gd name="connsiteX3" fmla="*/ 78236 w 511193"/>
              <a:gd name="connsiteY3" fmla="*/ 766927 h 1294009"/>
              <a:gd name="connsiteX4" fmla="*/ 87721 w 511193"/>
              <a:gd name="connsiteY4" fmla="*/ 1294009 h 1294009"/>
              <a:gd name="connsiteX5" fmla="*/ 13001 w 511193"/>
              <a:gd name="connsiteY5" fmla="*/ 1290262 h 1294009"/>
              <a:gd name="connsiteX6" fmla="*/ 0 w 511193"/>
              <a:gd name="connsiteY6" fmla="*/ 729449 h 1294009"/>
              <a:gd name="connsiteX0" fmla="*/ 0 w 511193"/>
              <a:gd name="connsiteY0" fmla="*/ 729449 h 1294009"/>
              <a:gd name="connsiteX1" fmla="*/ 413988 w 511193"/>
              <a:gd name="connsiteY1" fmla="*/ 3747 h 1294009"/>
              <a:gd name="connsiteX2" fmla="*/ 511193 w 511193"/>
              <a:gd name="connsiteY2" fmla="*/ 0 h 1294009"/>
              <a:gd name="connsiteX3" fmla="*/ 89479 w 511193"/>
              <a:gd name="connsiteY3" fmla="*/ 744441 h 1294009"/>
              <a:gd name="connsiteX4" fmla="*/ 87721 w 511193"/>
              <a:gd name="connsiteY4" fmla="*/ 1294009 h 1294009"/>
              <a:gd name="connsiteX5" fmla="*/ 13001 w 511193"/>
              <a:gd name="connsiteY5" fmla="*/ 1290262 h 1294009"/>
              <a:gd name="connsiteX6" fmla="*/ 0 w 511193"/>
              <a:gd name="connsiteY6" fmla="*/ 729449 h 129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193" h="1294009">
                <a:moveTo>
                  <a:pt x="0" y="729449"/>
                </a:moveTo>
                <a:lnTo>
                  <a:pt x="413988" y="3747"/>
                </a:lnTo>
                <a:lnTo>
                  <a:pt x="511193" y="0"/>
                </a:lnTo>
                <a:lnTo>
                  <a:pt x="89479" y="744441"/>
                </a:lnTo>
                <a:lnTo>
                  <a:pt x="87721" y="1294009"/>
                </a:lnTo>
                <a:lnTo>
                  <a:pt x="13001" y="1290262"/>
                </a:lnTo>
                <a:lnTo>
                  <a:pt x="0" y="729449"/>
                </a:lnTo>
                <a:close/>
              </a:path>
            </a:pathLst>
          </a:custGeom>
          <a:noFill/>
          <a:ln w="19050">
            <a:solidFill>
              <a:srgbClr val="FF9A01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8" name="Rectangle 206">
            <a:extLst>
              <a:ext uri="{FF2B5EF4-FFF2-40B4-BE49-F238E27FC236}">
                <a16:creationId xmlns:a16="http://schemas.microsoft.com/office/drawing/2014/main" id="{CB8C8C7E-6207-7F32-17C6-C4F950D2A40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910675" y="1657469"/>
            <a:ext cx="93225" cy="1330619"/>
          </a:xfrm>
          <a:prstGeom prst="rect">
            <a:avLst/>
          </a:prstGeom>
          <a:noFill/>
          <a:ln w="19050">
            <a:solidFill>
              <a:srgbClr val="C85436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17385E-1F39-561E-F541-1BC99BE840DD}"/>
              </a:ext>
            </a:extLst>
          </p:cNvPr>
          <p:cNvSpPr txBox="1"/>
          <p:nvPr/>
        </p:nvSpPr>
        <p:spPr>
          <a:xfrm>
            <a:off x="1061915" y="2320593"/>
            <a:ext cx="308220" cy="2154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443" name="TextBox 13442">
            <a:extLst>
              <a:ext uri="{FF2B5EF4-FFF2-40B4-BE49-F238E27FC236}">
                <a16:creationId xmlns:a16="http://schemas.microsoft.com/office/drawing/2014/main" id="{E046A31B-4151-DC06-418C-DAB007651168}"/>
              </a:ext>
            </a:extLst>
          </p:cNvPr>
          <p:cNvSpPr txBox="1"/>
          <p:nvPr/>
        </p:nvSpPr>
        <p:spPr>
          <a:xfrm>
            <a:off x="2081760" y="5045731"/>
            <a:ext cx="308220" cy="2154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13445" name="TextBox 13444">
            <a:extLst>
              <a:ext uri="{FF2B5EF4-FFF2-40B4-BE49-F238E27FC236}">
                <a16:creationId xmlns:a16="http://schemas.microsoft.com/office/drawing/2014/main" id="{AFD9B20E-5118-1AC8-2A81-11B87E9DAA2D}"/>
              </a:ext>
            </a:extLst>
          </p:cNvPr>
          <p:cNvSpPr txBox="1"/>
          <p:nvPr/>
        </p:nvSpPr>
        <p:spPr>
          <a:xfrm>
            <a:off x="955079" y="5067579"/>
            <a:ext cx="308220" cy="2154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13444" name="TextBox 13443">
            <a:extLst>
              <a:ext uri="{FF2B5EF4-FFF2-40B4-BE49-F238E27FC236}">
                <a16:creationId xmlns:a16="http://schemas.microsoft.com/office/drawing/2014/main" id="{B018D911-3030-1785-57FD-2C725B39F76C}"/>
              </a:ext>
            </a:extLst>
          </p:cNvPr>
          <p:cNvSpPr txBox="1"/>
          <p:nvPr/>
        </p:nvSpPr>
        <p:spPr>
          <a:xfrm>
            <a:off x="340397" y="5072516"/>
            <a:ext cx="308220" cy="2154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95152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36342-C46A-61D8-9BBA-8B040651C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73260A-AB7F-9161-A927-E964A472C1EF}"/>
              </a:ext>
            </a:extLst>
          </p:cNvPr>
          <p:cNvSpPr/>
          <p:nvPr/>
        </p:nvSpPr>
        <p:spPr>
          <a:xfrm>
            <a:off x="652" y="0"/>
            <a:ext cx="9186863" cy="6858000"/>
          </a:xfrm>
          <a:prstGeom prst="rect">
            <a:avLst/>
          </a:prstGeom>
          <a:solidFill>
            <a:srgbClr val="EFF0F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decagon 24">
            <a:extLst>
              <a:ext uri="{FF2B5EF4-FFF2-40B4-BE49-F238E27FC236}">
                <a16:creationId xmlns:a16="http://schemas.microsoft.com/office/drawing/2014/main" id="{49262A11-3145-8173-4446-88C2584D1A61}"/>
              </a:ext>
            </a:extLst>
          </p:cNvPr>
          <p:cNvSpPr/>
          <p:nvPr/>
        </p:nvSpPr>
        <p:spPr>
          <a:xfrm>
            <a:off x="2973954" y="3455150"/>
            <a:ext cx="3020905" cy="1208394"/>
          </a:xfrm>
          <a:custGeom>
            <a:avLst/>
            <a:gdLst>
              <a:gd name="connsiteX0" fmla="*/ 0 w 2965605"/>
              <a:gd name="connsiteY0" fmla="*/ 411246 h 1123567"/>
              <a:gd name="connsiteX1" fmla="*/ 397336 w 2965605"/>
              <a:gd name="connsiteY1" fmla="*/ 150537 h 1123567"/>
              <a:gd name="connsiteX2" fmla="*/ 1085466 w 2965605"/>
              <a:gd name="connsiteY2" fmla="*/ 0 h 1123567"/>
              <a:gd name="connsiteX3" fmla="*/ 1880139 w 2965605"/>
              <a:gd name="connsiteY3" fmla="*/ 0 h 1123567"/>
              <a:gd name="connsiteX4" fmla="*/ 2568269 w 2965605"/>
              <a:gd name="connsiteY4" fmla="*/ 150537 h 1123567"/>
              <a:gd name="connsiteX5" fmla="*/ 2965605 w 2965605"/>
              <a:gd name="connsiteY5" fmla="*/ 411246 h 1123567"/>
              <a:gd name="connsiteX6" fmla="*/ 2965605 w 2965605"/>
              <a:gd name="connsiteY6" fmla="*/ 712321 h 1123567"/>
              <a:gd name="connsiteX7" fmla="*/ 2568269 w 2965605"/>
              <a:gd name="connsiteY7" fmla="*/ 973030 h 1123567"/>
              <a:gd name="connsiteX8" fmla="*/ 1880139 w 2965605"/>
              <a:gd name="connsiteY8" fmla="*/ 1123567 h 1123567"/>
              <a:gd name="connsiteX9" fmla="*/ 1085466 w 2965605"/>
              <a:gd name="connsiteY9" fmla="*/ 1123567 h 1123567"/>
              <a:gd name="connsiteX10" fmla="*/ 397336 w 2965605"/>
              <a:gd name="connsiteY10" fmla="*/ 973030 h 1123567"/>
              <a:gd name="connsiteX11" fmla="*/ 0 w 2965605"/>
              <a:gd name="connsiteY11" fmla="*/ 712321 h 1123567"/>
              <a:gd name="connsiteX12" fmla="*/ 0 w 2965605"/>
              <a:gd name="connsiteY12" fmla="*/ 411246 h 1123567"/>
              <a:gd name="connsiteX0" fmla="*/ 0 w 2965605"/>
              <a:gd name="connsiteY0" fmla="*/ 411246 h 1123567"/>
              <a:gd name="connsiteX1" fmla="*/ 397336 w 2965605"/>
              <a:gd name="connsiteY1" fmla="*/ 150537 h 1123567"/>
              <a:gd name="connsiteX2" fmla="*/ 1085466 w 2965605"/>
              <a:gd name="connsiteY2" fmla="*/ 0 h 1123567"/>
              <a:gd name="connsiteX3" fmla="*/ 1901910 w 2965605"/>
              <a:gd name="connsiteY3" fmla="*/ 97971 h 1123567"/>
              <a:gd name="connsiteX4" fmla="*/ 2568269 w 2965605"/>
              <a:gd name="connsiteY4" fmla="*/ 150537 h 1123567"/>
              <a:gd name="connsiteX5" fmla="*/ 2965605 w 2965605"/>
              <a:gd name="connsiteY5" fmla="*/ 411246 h 1123567"/>
              <a:gd name="connsiteX6" fmla="*/ 2965605 w 2965605"/>
              <a:gd name="connsiteY6" fmla="*/ 712321 h 1123567"/>
              <a:gd name="connsiteX7" fmla="*/ 2568269 w 2965605"/>
              <a:gd name="connsiteY7" fmla="*/ 973030 h 1123567"/>
              <a:gd name="connsiteX8" fmla="*/ 1880139 w 2965605"/>
              <a:gd name="connsiteY8" fmla="*/ 1123567 h 1123567"/>
              <a:gd name="connsiteX9" fmla="*/ 1085466 w 2965605"/>
              <a:gd name="connsiteY9" fmla="*/ 1123567 h 1123567"/>
              <a:gd name="connsiteX10" fmla="*/ 397336 w 2965605"/>
              <a:gd name="connsiteY10" fmla="*/ 973030 h 1123567"/>
              <a:gd name="connsiteX11" fmla="*/ 0 w 2965605"/>
              <a:gd name="connsiteY11" fmla="*/ 712321 h 1123567"/>
              <a:gd name="connsiteX12" fmla="*/ 0 w 2965605"/>
              <a:gd name="connsiteY12" fmla="*/ 411246 h 1123567"/>
              <a:gd name="connsiteX0" fmla="*/ 0 w 2965605"/>
              <a:gd name="connsiteY0" fmla="*/ 500195 h 1212516"/>
              <a:gd name="connsiteX1" fmla="*/ 397336 w 2965605"/>
              <a:gd name="connsiteY1" fmla="*/ 239486 h 1212516"/>
              <a:gd name="connsiteX2" fmla="*/ 1085466 w 2965605"/>
              <a:gd name="connsiteY2" fmla="*/ 88949 h 1212516"/>
              <a:gd name="connsiteX3" fmla="*/ 1901910 w 2965605"/>
              <a:gd name="connsiteY3" fmla="*/ 186920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0 w 2965605"/>
              <a:gd name="connsiteY12" fmla="*/ 500195 h 1212516"/>
              <a:gd name="connsiteX0" fmla="*/ 0 w 2965605"/>
              <a:gd name="connsiteY0" fmla="*/ 500195 h 1212516"/>
              <a:gd name="connsiteX1" fmla="*/ 397336 w 2965605"/>
              <a:gd name="connsiteY1" fmla="*/ 239486 h 1212516"/>
              <a:gd name="connsiteX2" fmla="*/ 1085466 w 2965605"/>
              <a:gd name="connsiteY2" fmla="*/ 88949 h 1212516"/>
              <a:gd name="connsiteX3" fmla="*/ 2010767 w 2965605"/>
              <a:gd name="connsiteY3" fmla="*/ 56292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0 w 2965605"/>
              <a:gd name="connsiteY12" fmla="*/ 500195 h 1212516"/>
              <a:gd name="connsiteX0" fmla="*/ 0 w 2965605"/>
              <a:gd name="connsiteY0" fmla="*/ 500195 h 1212516"/>
              <a:gd name="connsiteX1" fmla="*/ 397336 w 2965605"/>
              <a:gd name="connsiteY1" fmla="*/ 239486 h 1212516"/>
              <a:gd name="connsiteX2" fmla="*/ 1118123 w 2965605"/>
              <a:gd name="connsiteY2" fmla="*/ 230463 h 1212516"/>
              <a:gd name="connsiteX3" fmla="*/ 2010767 w 2965605"/>
              <a:gd name="connsiteY3" fmla="*/ 56292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0 w 2965605"/>
              <a:gd name="connsiteY12" fmla="*/ 500195 h 1212516"/>
              <a:gd name="connsiteX0" fmla="*/ 0 w 2965605"/>
              <a:gd name="connsiteY0" fmla="*/ 500195 h 1212516"/>
              <a:gd name="connsiteX1" fmla="*/ 397336 w 2965605"/>
              <a:gd name="connsiteY1" fmla="*/ 239486 h 1212516"/>
              <a:gd name="connsiteX2" fmla="*/ 1194323 w 2965605"/>
              <a:gd name="connsiteY2" fmla="*/ 99834 h 1212516"/>
              <a:gd name="connsiteX3" fmla="*/ 2010767 w 2965605"/>
              <a:gd name="connsiteY3" fmla="*/ 56292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0 w 2965605"/>
              <a:gd name="connsiteY12" fmla="*/ 500195 h 1212516"/>
              <a:gd name="connsiteX0" fmla="*/ 0 w 2965605"/>
              <a:gd name="connsiteY0" fmla="*/ 500195 h 1212516"/>
              <a:gd name="connsiteX1" fmla="*/ 364679 w 2965605"/>
              <a:gd name="connsiteY1" fmla="*/ 97972 h 1212516"/>
              <a:gd name="connsiteX2" fmla="*/ 1194323 w 2965605"/>
              <a:gd name="connsiteY2" fmla="*/ 99834 h 1212516"/>
              <a:gd name="connsiteX3" fmla="*/ 2010767 w 2965605"/>
              <a:gd name="connsiteY3" fmla="*/ 56292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0 w 2965605"/>
              <a:gd name="connsiteY12" fmla="*/ 500195 h 1212516"/>
              <a:gd name="connsiteX0" fmla="*/ 326571 w 2965605"/>
              <a:gd name="connsiteY0" fmla="*/ 478423 h 1212516"/>
              <a:gd name="connsiteX1" fmla="*/ 364679 w 2965605"/>
              <a:gd name="connsiteY1" fmla="*/ 97972 h 1212516"/>
              <a:gd name="connsiteX2" fmla="*/ 1194323 w 2965605"/>
              <a:gd name="connsiteY2" fmla="*/ 99834 h 1212516"/>
              <a:gd name="connsiteX3" fmla="*/ 2010767 w 2965605"/>
              <a:gd name="connsiteY3" fmla="*/ 56292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326571 w 2965605"/>
              <a:gd name="connsiteY12" fmla="*/ 478423 h 1212516"/>
              <a:gd name="connsiteX0" fmla="*/ 163285 w 2965605"/>
              <a:gd name="connsiteY0" fmla="*/ 336909 h 1212516"/>
              <a:gd name="connsiteX1" fmla="*/ 364679 w 2965605"/>
              <a:gd name="connsiteY1" fmla="*/ 97972 h 1212516"/>
              <a:gd name="connsiteX2" fmla="*/ 1194323 w 2965605"/>
              <a:gd name="connsiteY2" fmla="*/ 99834 h 1212516"/>
              <a:gd name="connsiteX3" fmla="*/ 2010767 w 2965605"/>
              <a:gd name="connsiteY3" fmla="*/ 56292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163285 w 2965605"/>
              <a:gd name="connsiteY12" fmla="*/ 336909 h 1212516"/>
              <a:gd name="connsiteX0" fmla="*/ 0 w 2802320"/>
              <a:gd name="connsiteY0" fmla="*/ 336909 h 1212516"/>
              <a:gd name="connsiteX1" fmla="*/ 201394 w 2802320"/>
              <a:gd name="connsiteY1" fmla="*/ 97972 h 1212516"/>
              <a:gd name="connsiteX2" fmla="*/ 1031038 w 2802320"/>
              <a:gd name="connsiteY2" fmla="*/ 99834 h 1212516"/>
              <a:gd name="connsiteX3" fmla="*/ 1847482 w 2802320"/>
              <a:gd name="connsiteY3" fmla="*/ 56292 h 1212516"/>
              <a:gd name="connsiteX4" fmla="*/ 2753327 w 2802320"/>
              <a:gd name="connsiteY4" fmla="*/ 0 h 1212516"/>
              <a:gd name="connsiteX5" fmla="*/ 2802320 w 2802320"/>
              <a:gd name="connsiteY5" fmla="*/ 500195 h 1212516"/>
              <a:gd name="connsiteX6" fmla="*/ 2802320 w 2802320"/>
              <a:gd name="connsiteY6" fmla="*/ 801270 h 1212516"/>
              <a:gd name="connsiteX7" fmla="*/ 2404984 w 2802320"/>
              <a:gd name="connsiteY7" fmla="*/ 1061979 h 1212516"/>
              <a:gd name="connsiteX8" fmla="*/ 1716854 w 2802320"/>
              <a:gd name="connsiteY8" fmla="*/ 1212516 h 1212516"/>
              <a:gd name="connsiteX9" fmla="*/ 922181 w 2802320"/>
              <a:gd name="connsiteY9" fmla="*/ 1212516 h 1212516"/>
              <a:gd name="connsiteX10" fmla="*/ 234051 w 2802320"/>
              <a:gd name="connsiteY10" fmla="*/ 1061979 h 1212516"/>
              <a:gd name="connsiteX11" fmla="*/ 0 w 2802320"/>
              <a:gd name="connsiteY11" fmla="*/ 779499 h 1212516"/>
              <a:gd name="connsiteX12" fmla="*/ 0 w 2802320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107238 w 2987377"/>
              <a:gd name="connsiteY9" fmla="*/ 1212516 h 1212516"/>
              <a:gd name="connsiteX10" fmla="*/ 419108 w 2987377"/>
              <a:gd name="connsiteY10" fmla="*/ 1061979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107238 w 2987377"/>
              <a:gd name="connsiteY9" fmla="*/ 1212516 h 1212516"/>
              <a:gd name="connsiteX10" fmla="*/ 288480 w 2987377"/>
              <a:gd name="connsiteY10" fmla="*/ 1138179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107238 w 2987377"/>
              <a:gd name="connsiteY9" fmla="*/ 1212516 h 1212516"/>
              <a:gd name="connsiteX10" fmla="*/ 288480 w 2987377"/>
              <a:gd name="connsiteY10" fmla="*/ 1138179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205210 w 2987377"/>
              <a:gd name="connsiteY9" fmla="*/ 690002 h 1212516"/>
              <a:gd name="connsiteX10" fmla="*/ 288480 w 2987377"/>
              <a:gd name="connsiteY10" fmla="*/ 1138179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335838 w 2987377"/>
              <a:gd name="connsiteY9" fmla="*/ 461402 h 1212516"/>
              <a:gd name="connsiteX10" fmla="*/ 288480 w 2987377"/>
              <a:gd name="connsiteY10" fmla="*/ 1138179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314067 w 2987377"/>
              <a:gd name="connsiteY9" fmla="*/ 809745 h 1212516"/>
              <a:gd name="connsiteX10" fmla="*/ 288480 w 2987377"/>
              <a:gd name="connsiteY10" fmla="*/ 1138179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314067 w 2987377"/>
              <a:gd name="connsiteY9" fmla="*/ 809745 h 1212516"/>
              <a:gd name="connsiteX10" fmla="*/ 397337 w 2987377"/>
              <a:gd name="connsiteY10" fmla="*/ 1149065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149065"/>
              <a:gd name="connsiteX1" fmla="*/ 386451 w 2987377"/>
              <a:gd name="connsiteY1" fmla="*/ 97972 h 1149065"/>
              <a:gd name="connsiteX2" fmla="*/ 1216095 w 2987377"/>
              <a:gd name="connsiteY2" fmla="*/ 99834 h 1149065"/>
              <a:gd name="connsiteX3" fmla="*/ 2032539 w 2987377"/>
              <a:gd name="connsiteY3" fmla="*/ 56292 h 1149065"/>
              <a:gd name="connsiteX4" fmla="*/ 2938384 w 2987377"/>
              <a:gd name="connsiteY4" fmla="*/ 0 h 1149065"/>
              <a:gd name="connsiteX5" fmla="*/ 2987377 w 2987377"/>
              <a:gd name="connsiteY5" fmla="*/ 500195 h 1149065"/>
              <a:gd name="connsiteX6" fmla="*/ 2987377 w 2987377"/>
              <a:gd name="connsiteY6" fmla="*/ 801270 h 1149065"/>
              <a:gd name="connsiteX7" fmla="*/ 2590041 w 2987377"/>
              <a:gd name="connsiteY7" fmla="*/ 1061979 h 1149065"/>
              <a:gd name="connsiteX8" fmla="*/ 2206711 w 2987377"/>
              <a:gd name="connsiteY8" fmla="*/ 809745 h 1149065"/>
              <a:gd name="connsiteX9" fmla="*/ 1314067 w 2987377"/>
              <a:gd name="connsiteY9" fmla="*/ 809745 h 1149065"/>
              <a:gd name="connsiteX10" fmla="*/ 397337 w 2987377"/>
              <a:gd name="connsiteY10" fmla="*/ 1149065 h 1149065"/>
              <a:gd name="connsiteX11" fmla="*/ 0 w 2987377"/>
              <a:gd name="connsiteY11" fmla="*/ 725070 h 1149065"/>
              <a:gd name="connsiteX12" fmla="*/ 185057 w 2987377"/>
              <a:gd name="connsiteY12" fmla="*/ 336909 h 1149065"/>
              <a:gd name="connsiteX0" fmla="*/ 185057 w 2987377"/>
              <a:gd name="connsiteY0" fmla="*/ 336909 h 1149065"/>
              <a:gd name="connsiteX1" fmla="*/ 386451 w 2987377"/>
              <a:gd name="connsiteY1" fmla="*/ 97972 h 1149065"/>
              <a:gd name="connsiteX2" fmla="*/ 1216095 w 2987377"/>
              <a:gd name="connsiteY2" fmla="*/ 99834 h 1149065"/>
              <a:gd name="connsiteX3" fmla="*/ 2032539 w 2987377"/>
              <a:gd name="connsiteY3" fmla="*/ 56292 h 1149065"/>
              <a:gd name="connsiteX4" fmla="*/ 2938384 w 2987377"/>
              <a:gd name="connsiteY4" fmla="*/ 0 h 1149065"/>
              <a:gd name="connsiteX5" fmla="*/ 2987377 w 2987377"/>
              <a:gd name="connsiteY5" fmla="*/ 500195 h 1149065"/>
              <a:gd name="connsiteX6" fmla="*/ 2987377 w 2987377"/>
              <a:gd name="connsiteY6" fmla="*/ 801270 h 1149065"/>
              <a:gd name="connsiteX7" fmla="*/ 2611813 w 2987377"/>
              <a:gd name="connsiteY7" fmla="*/ 757179 h 1149065"/>
              <a:gd name="connsiteX8" fmla="*/ 2206711 w 2987377"/>
              <a:gd name="connsiteY8" fmla="*/ 809745 h 1149065"/>
              <a:gd name="connsiteX9" fmla="*/ 1314067 w 2987377"/>
              <a:gd name="connsiteY9" fmla="*/ 809745 h 1149065"/>
              <a:gd name="connsiteX10" fmla="*/ 397337 w 2987377"/>
              <a:gd name="connsiteY10" fmla="*/ 1149065 h 1149065"/>
              <a:gd name="connsiteX11" fmla="*/ 0 w 2987377"/>
              <a:gd name="connsiteY11" fmla="*/ 725070 h 1149065"/>
              <a:gd name="connsiteX12" fmla="*/ 185057 w 2987377"/>
              <a:gd name="connsiteY12" fmla="*/ 336909 h 1149065"/>
              <a:gd name="connsiteX0" fmla="*/ 185057 w 2987377"/>
              <a:gd name="connsiteY0" fmla="*/ 336909 h 1149065"/>
              <a:gd name="connsiteX1" fmla="*/ 386451 w 2987377"/>
              <a:gd name="connsiteY1" fmla="*/ 97972 h 1149065"/>
              <a:gd name="connsiteX2" fmla="*/ 1216095 w 2987377"/>
              <a:gd name="connsiteY2" fmla="*/ 99834 h 1149065"/>
              <a:gd name="connsiteX3" fmla="*/ 2032539 w 2987377"/>
              <a:gd name="connsiteY3" fmla="*/ 56292 h 1149065"/>
              <a:gd name="connsiteX4" fmla="*/ 2938384 w 2987377"/>
              <a:gd name="connsiteY4" fmla="*/ 0 h 1149065"/>
              <a:gd name="connsiteX5" fmla="*/ 2987377 w 2987377"/>
              <a:gd name="connsiteY5" fmla="*/ 500195 h 1149065"/>
              <a:gd name="connsiteX6" fmla="*/ 2813205 w 2987377"/>
              <a:gd name="connsiteY6" fmla="*/ 550899 h 1149065"/>
              <a:gd name="connsiteX7" fmla="*/ 2611813 w 2987377"/>
              <a:gd name="connsiteY7" fmla="*/ 757179 h 1149065"/>
              <a:gd name="connsiteX8" fmla="*/ 2206711 w 2987377"/>
              <a:gd name="connsiteY8" fmla="*/ 809745 h 1149065"/>
              <a:gd name="connsiteX9" fmla="*/ 1314067 w 2987377"/>
              <a:gd name="connsiteY9" fmla="*/ 809745 h 1149065"/>
              <a:gd name="connsiteX10" fmla="*/ 397337 w 2987377"/>
              <a:gd name="connsiteY10" fmla="*/ 1149065 h 1149065"/>
              <a:gd name="connsiteX11" fmla="*/ 0 w 2987377"/>
              <a:gd name="connsiteY11" fmla="*/ 725070 h 1149065"/>
              <a:gd name="connsiteX12" fmla="*/ 185057 w 2987377"/>
              <a:gd name="connsiteY12" fmla="*/ 336909 h 1149065"/>
              <a:gd name="connsiteX0" fmla="*/ 185057 w 2938384"/>
              <a:gd name="connsiteY0" fmla="*/ 336909 h 1149065"/>
              <a:gd name="connsiteX1" fmla="*/ 386451 w 2938384"/>
              <a:gd name="connsiteY1" fmla="*/ 97972 h 1149065"/>
              <a:gd name="connsiteX2" fmla="*/ 1216095 w 2938384"/>
              <a:gd name="connsiteY2" fmla="*/ 99834 h 1149065"/>
              <a:gd name="connsiteX3" fmla="*/ 2032539 w 2938384"/>
              <a:gd name="connsiteY3" fmla="*/ 56292 h 1149065"/>
              <a:gd name="connsiteX4" fmla="*/ 2938384 w 2938384"/>
              <a:gd name="connsiteY4" fmla="*/ 0 h 1149065"/>
              <a:gd name="connsiteX5" fmla="*/ 2911177 w 2938384"/>
              <a:gd name="connsiteY5" fmla="*/ 391338 h 1149065"/>
              <a:gd name="connsiteX6" fmla="*/ 2813205 w 2938384"/>
              <a:gd name="connsiteY6" fmla="*/ 550899 h 1149065"/>
              <a:gd name="connsiteX7" fmla="*/ 2611813 w 2938384"/>
              <a:gd name="connsiteY7" fmla="*/ 757179 h 1149065"/>
              <a:gd name="connsiteX8" fmla="*/ 2206711 w 2938384"/>
              <a:gd name="connsiteY8" fmla="*/ 809745 h 1149065"/>
              <a:gd name="connsiteX9" fmla="*/ 1314067 w 2938384"/>
              <a:gd name="connsiteY9" fmla="*/ 809745 h 1149065"/>
              <a:gd name="connsiteX10" fmla="*/ 397337 w 2938384"/>
              <a:gd name="connsiteY10" fmla="*/ 1149065 h 1149065"/>
              <a:gd name="connsiteX11" fmla="*/ 0 w 2938384"/>
              <a:gd name="connsiteY11" fmla="*/ 725070 h 1149065"/>
              <a:gd name="connsiteX12" fmla="*/ 185057 w 2938384"/>
              <a:gd name="connsiteY12" fmla="*/ 336909 h 1149065"/>
              <a:gd name="connsiteX0" fmla="*/ 185057 w 3030920"/>
              <a:gd name="connsiteY0" fmla="*/ 336909 h 1149065"/>
              <a:gd name="connsiteX1" fmla="*/ 386451 w 3030920"/>
              <a:gd name="connsiteY1" fmla="*/ 97972 h 1149065"/>
              <a:gd name="connsiteX2" fmla="*/ 1216095 w 3030920"/>
              <a:gd name="connsiteY2" fmla="*/ 99834 h 1149065"/>
              <a:gd name="connsiteX3" fmla="*/ 2032539 w 3030920"/>
              <a:gd name="connsiteY3" fmla="*/ 56292 h 1149065"/>
              <a:gd name="connsiteX4" fmla="*/ 2938384 w 3030920"/>
              <a:gd name="connsiteY4" fmla="*/ 0 h 1149065"/>
              <a:gd name="connsiteX5" fmla="*/ 3030920 w 3030920"/>
              <a:gd name="connsiteY5" fmla="*/ 347795 h 1149065"/>
              <a:gd name="connsiteX6" fmla="*/ 2813205 w 3030920"/>
              <a:gd name="connsiteY6" fmla="*/ 550899 h 1149065"/>
              <a:gd name="connsiteX7" fmla="*/ 2611813 w 3030920"/>
              <a:gd name="connsiteY7" fmla="*/ 757179 h 1149065"/>
              <a:gd name="connsiteX8" fmla="*/ 2206711 w 3030920"/>
              <a:gd name="connsiteY8" fmla="*/ 809745 h 1149065"/>
              <a:gd name="connsiteX9" fmla="*/ 1314067 w 3030920"/>
              <a:gd name="connsiteY9" fmla="*/ 809745 h 1149065"/>
              <a:gd name="connsiteX10" fmla="*/ 397337 w 3030920"/>
              <a:gd name="connsiteY10" fmla="*/ 1149065 h 1149065"/>
              <a:gd name="connsiteX11" fmla="*/ 0 w 3030920"/>
              <a:gd name="connsiteY11" fmla="*/ 725070 h 1149065"/>
              <a:gd name="connsiteX12" fmla="*/ 185057 w 3030920"/>
              <a:gd name="connsiteY12" fmla="*/ 336909 h 1149065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21653 w 3030920"/>
              <a:gd name="connsiteY3" fmla="*/ 197805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21605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21605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21605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21605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21605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611813 w 3030920"/>
              <a:gd name="connsiteY7" fmla="*/ 816746 h 1208632"/>
              <a:gd name="connsiteX8" fmla="*/ 2206711 w 3030920"/>
              <a:gd name="connsiteY8" fmla="*/ 869312 h 1208632"/>
              <a:gd name="connsiteX9" fmla="*/ 1314067 w 3030920"/>
              <a:gd name="connsiteY9" fmla="*/ 869312 h 1208632"/>
              <a:gd name="connsiteX10" fmla="*/ 397337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206711 w 3030920"/>
              <a:gd name="connsiteY8" fmla="*/ 869312 h 1208632"/>
              <a:gd name="connsiteX9" fmla="*/ 1314067 w 3030920"/>
              <a:gd name="connsiteY9" fmla="*/ 869312 h 1208632"/>
              <a:gd name="connsiteX10" fmla="*/ 397337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206711 w 3030920"/>
              <a:gd name="connsiteY8" fmla="*/ 706026 h 1208632"/>
              <a:gd name="connsiteX9" fmla="*/ 1314067 w 3030920"/>
              <a:gd name="connsiteY9" fmla="*/ 869312 h 1208632"/>
              <a:gd name="connsiteX10" fmla="*/ 397337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141397 w 3030920"/>
              <a:gd name="connsiteY8" fmla="*/ 891083 h 1208632"/>
              <a:gd name="connsiteX9" fmla="*/ 1314067 w 3030920"/>
              <a:gd name="connsiteY9" fmla="*/ 869312 h 1208632"/>
              <a:gd name="connsiteX10" fmla="*/ 397337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141397 w 3030920"/>
              <a:gd name="connsiteY8" fmla="*/ 891083 h 1208632"/>
              <a:gd name="connsiteX9" fmla="*/ 1314067 w 3030920"/>
              <a:gd name="connsiteY9" fmla="*/ 869312 h 1208632"/>
              <a:gd name="connsiteX10" fmla="*/ 397337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141397 w 3030920"/>
              <a:gd name="connsiteY8" fmla="*/ 891083 h 1208632"/>
              <a:gd name="connsiteX9" fmla="*/ 1314067 w 3030920"/>
              <a:gd name="connsiteY9" fmla="*/ 869312 h 1208632"/>
              <a:gd name="connsiteX10" fmla="*/ 397337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141397 w 3030920"/>
              <a:gd name="connsiteY8" fmla="*/ 891083 h 1208632"/>
              <a:gd name="connsiteX9" fmla="*/ 1314067 w 3030920"/>
              <a:gd name="connsiteY9" fmla="*/ 869312 h 1208632"/>
              <a:gd name="connsiteX10" fmla="*/ 375565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141397 w 3030920"/>
              <a:gd name="connsiteY8" fmla="*/ 891083 h 1208632"/>
              <a:gd name="connsiteX9" fmla="*/ 1314067 w 3030920"/>
              <a:gd name="connsiteY9" fmla="*/ 869312 h 1208632"/>
              <a:gd name="connsiteX10" fmla="*/ 375565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141397 w 3030920"/>
              <a:gd name="connsiteY8" fmla="*/ 891083 h 1208632"/>
              <a:gd name="connsiteX9" fmla="*/ 1314067 w 3030920"/>
              <a:gd name="connsiteY9" fmla="*/ 869312 h 1208632"/>
              <a:gd name="connsiteX10" fmla="*/ 375565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65314 w 2911177"/>
              <a:gd name="connsiteY0" fmla="*/ 396476 h 1208632"/>
              <a:gd name="connsiteX1" fmla="*/ 266708 w 2911177"/>
              <a:gd name="connsiteY1" fmla="*/ 157539 h 1208632"/>
              <a:gd name="connsiteX2" fmla="*/ 1096352 w 2911177"/>
              <a:gd name="connsiteY2" fmla="*/ 159401 h 1208632"/>
              <a:gd name="connsiteX3" fmla="*/ 1912796 w 2911177"/>
              <a:gd name="connsiteY3" fmla="*/ 126744 h 1208632"/>
              <a:gd name="connsiteX4" fmla="*/ 2818641 w 2911177"/>
              <a:gd name="connsiteY4" fmla="*/ 5139 h 1208632"/>
              <a:gd name="connsiteX5" fmla="*/ 2911177 w 2911177"/>
              <a:gd name="connsiteY5" fmla="*/ 407362 h 1208632"/>
              <a:gd name="connsiteX6" fmla="*/ 2693462 w 2911177"/>
              <a:gd name="connsiteY6" fmla="*/ 610466 h 1208632"/>
              <a:gd name="connsiteX7" fmla="*/ 2470299 w 2911177"/>
              <a:gd name="connsiteY7" fmla="*/ 740546 h 1208632"/>
              <a:gd name="connsiteX8" fmla="*/ 2021654 w 2911177"/>
              <a:gd name="connsiteY8" fmla="*/ 891083 h 1208632"/>
              <a:gd name="connsiteX9" fmla="*/ 1194324 w 2911177"/>
              <a:gd name="connsiteY9" fmla="*/ 869312 h 1208632"/>
              <a:gd name="connsiteX10" fmla="*/ 255822 w 2911177"/>
              <a:gd name="connsiteY10" fmla="*/ 1208632 h 1208632"/>
              <a:gd name="connsiteX11" fmla="*/ 0 w 2911177"/>
              <a:gd name="connsiteY11" fmla="*/ 773751 h 1208632"/>
              <a:gd name="connsiteX12" fmla="*/ 65314 w 2911177"/>
              <a:gd name="connsiteY12" fmla="*/ 396476 h 1208632"/>
              <a:gd name="connsiteX0" fmla="*/ 163285 w 3009148"/>
              <a:gd name="connsiteY0" fmla="*/ 396476 h 1208632"/>
              <a:gd name="connsiteX1" fmla="*/ 364679 w 3009148"/>
              <a:gd name="connsiteY1" fmla="*/ 157539 h 1208632"/>
              <a:gd name="connsiteX2" fmla="*/ 1194323 w 3009148"/>
              <a:gd name="connsiteY2" fmla="*/ 159401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63285 w 3009148"/>
              <a:gd name="connsiteY12" fmla="*/ 396476 h 1208632"/>
              <a:gd name="connsiteX0" fmla="*/ 163285 w 3009148"/>
              <a:gd name="connsiteY0" fmla="*/ 396476 h 1208632"/>
              <a:gd name="connsiteX1" fmla="*/ 364679 w 3009148"/>
              <a:gd name="connsiteY1" fmla="*/ 157539 h 1208632"/>
              <a:gd name="connsiteX2" fmla="*/ 1194323 w 3009148"/>
              <a:gd name="connsiteY2" fmla="*/ 159401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63285 w 3009148"/>
              <a:gd name="connsiteY12" fmla="*/ 396476 h 1208632"/>
              <a:gd name="connsiteX0" fmla="*/ 163285 w 3009148"/>
              <a:gd name="connsiteY0" fmla="*/ 396476 h 1208632"/>
              <a:gd name="connsiteX1" fmla="*/ 364679 w 3009148"/>
              <a:gd name="connsiteY1" fmla="*/ 157539 h 1208632"/>
              <a:gd name="connsiteX2" fmla="*/ 1194323 w 3009148"/>
              <a:gd name="connsiteY2" fmla="*/ 159401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63285 w 3009148"/>
              <a:gd name="connsiteY12" fmla="*/ 396476 h 1208632"/>
              <a:gd name="connsiteX0" fmla="*/ 272142 w 3009148"/>
              <a:gd name="connsiteY0" fmla="*/ 494448 h 1208632"/>
              <a:gd name="connsiteX1" fmla="*/ 364679 w 3009148"/>
              <a:gd name="connsiteY1" fmla="*/ 157539 h 1208632"/>
              <a:gd name="connsiteX2" fmla="*/ 1194323 w 3009148"/>
              <a:gd name="connsiteY2" fmla="*/ 159401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272142 w 3009148"/>
              <a:gd name="connsiteY12" fmla="*/ 494448 h 1208632"/>
              <a:gd name="connsiteX0" fmla="*/ 185056 w 3009148"/>
              <a:gd name="connsiteY0" fmla="*/ 461791 h 1208632"/>
              <a:gd name="connsiteX1" fmla="*/ 364679 w 3009148"/>
              <a:gd name="connsiteY1" fmla="*/ 157539 h 1208632"/>
              <a:gd name="connsiteX2" fmla="*/ 1194323 w 3009148"/>
              <a:gd name="connsiteY2" fmla="*/ 159401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85056 w 3009148"/>
              <a:gd name="connsiteY12" fmla="*/ 461791 h 1208632"/>
              <a:gd name="connsiteX0" fmla="*/ 185056 w 3009148"/>
              <a:gd name="connsiteY0" fmla="*/ 461791 h 1208632"/>
              <a:gd name="connsiteX1" fmla="*/ 364679 w 3009148"/>
              <a:gd name="connsiteY1" fmla="*/ 157539 h 1208632"/>
              <a:gd name="connsiteX2" fmla="*/ 1194323 w 3009148"/>
              <a:gd name="connsiteY2" fmla="*/ 159401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85056 w 3009148"/>
              <a:gd name="connsiteY12" fmla="*/ 461791 h 1208632"/>
              <a:gd name="connsiteX0" fmla="*/ 185056 w 3009148"/>
              <a:gd name="connsiteY0" fmla="*/ 461791 h 1208632"/>
              <a:gd name="connsiteX1" fmla="*/ 364679 w 3009148"/>
              <a:gd name="connsiteY1" fmla="*/ 157539 h 1208632"/>
              <a:gd name="connsiteX2" fmla="*/ 1205209 w 3009148"/>
              <a:gd name="connsiteY2" fmla="*/ 333572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85056 w 3009148"/>
              <a:gd name="connsiteY12" fmla="*/ 461791 h 1208632"/>
              <a:gd name="connsiteX0" fmla="*/ 185056 w 3009148"/>
              <a:gd name="connsiteY0" fmla="*/ 461791 h 1208632"/>
              <a:gd name="connsiteX1" fmla="*/ 364679 w 3009148"/>
              <a:gd name="connsiteY1" fmla="*/ 157539 h 1208632"/>
              <a:gd name="connsiteX2" fmla="*/ 1205209 w 3009148"/>
              <a:gd name="connsiteY2" fmla="*/ 170286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85056 w 3009148"/>
              <a:gd name="connsiteY12" fmla="*/ 461791 h 1208632"/>
              <a:gd name="connsiteX0" fmla="*/ 185056 w 3009148"/>
              <a:gd name="connsiteY0" fmla="*/ 460230 h 1207071"/>
              <a:gd name="connsiteX1" fmla="*/ 364679 w 3009148"/>
              <a:gd name="connsiteY1" fmla="*/ 155978 h 1207071"/>
              <a:gd name="connsiteX2" fmla="*/ 1205209 w 3009148"/>
              <a:gd name="connsiteY2" fmla="*/ 168725 h 1207071"/>
              <a:gd name="connsiteX3" fmla="*/ 1999882 w 3009148"/>
              <a:gd name="connsiteY3" fmla="*/ 223155 h 1207071"/>
              <a:gd name="connsiteX4" fmla="*/ 2916612 w 3009148"/>
              <a:gd name="connsiteY4" fmla="*/ 3578 h 1207071"/>
              <a:gd name="connsiteX5" fmla="*/ 3009148 w 3009148"/>
              <a:gd name="connsiteY5" fmla="*/ 405801 h 1207071"/>
              <a:gd name="connsiteX6" fmla="*/ 2791433 w 3009148"/>
              <a:gd name="connsiteY6" fmla="*/ 608905 h 1207071"/>
              <a:gd name="connsiteX7" fmla="*/ 2568270 w 3009148"/>
              <a:gd name="connsiteY7" fmla="*/ 738985 h 1207071"/>
              <a:gd name="connsiteX8" fmla="*/ 2119625 w 3009148"/>
              <a:gd name="connsiteY8" fmla="*/ 889522 h 1207071"/>
              <a:gd name="connsiteX9" fmla="*/ 1292295 w 3009148"/>
              <a:gd name="connsiteY9" fmla="*/ 867751 h 1207071"/>
              <a:gd name="connsiteX10" fmla="*/ 353793 w 3009148"/>
              <a:gd name="connsiteY10" fmla="*/ 1207071 h 1207071"/>
              <a:gd name="connsiteX11" fmla="*/ 0 w 3009148"/>
              <a:gd name="connsiteY11" fmla="*/ 761304 h 1207071"/>
              <a:gd name="connsiteX12" fmla="*/ 185056 w 3009148"/>
              <a:gd name="connsiteY12" fmla="*/ 460230 h 1207071"/>
              <a:gd name="connsiteX0" fmla="*/ 185056 w 3009148"/>
              <a:gd name="connsiteY0" fmla="*/ 461553 h 1208394"/>
              <a:gd name="connsiteX1" fmla="*/ 364679 w 3009148"/>
              <a:gd name="connsiteY1" fmla="*/ 157301 h 1208394"/>
              <a:gd name="connsiteX2" fmla="*/ 1205209 w 3009148"/>
              <a:gd name="connsiteY2" fmla="*/ 170048 h 1208394"/>
              <a:gd name="connsiteX3" fmla="*/ 1999882 w 3009148"/>
              <a:gd name="connsiteY3" fmla="*/ 137392 h 1208394"/>
              <a:gd name="connsiteX4" fmla="*/ 2916612 w 3009148"/>
              <a:gd name="connsiteY4" fmla="*/ 4901 h 1208394"/>
              <a:gd name="connsiteX5" fmla="*/ 3009148 w 3009148"/>
              <a:gd name="connsiteY5" fmla="*/ 407124 h 1208394"/>
              <a:gd name="connsiteX6" fmla="*/ 2791433 w 3009148"/>
              <a:gd name="connsiteY6" fmla="*/ 610228 h 1208394"/>
              <a:gd name="connsiteX7" fmla="*/ 2568270 w 3009148"/>
              <a:gd name="connsiteY7" fmla="*/ 740308 h 1208394"/>
              <a:gd name="connsiteX8" fmla="*/ 2119625 w 3009148"/>
              <a:gd name="connsiteY8" fmla="*/ 890845 h 1208394"/>
              <a:gd name="connsiteX9" fmla="*/ 1292295 w 3009148"/>
              <a:gd name="connsiteY9" fmla="*/ 869074 h 1208394"/>
              <a:gd name="connsiteX10" fmla="*/ 353793 w 3009148"/>
              <a:gd name="connsiteY10" fmla="*/ 1208394 h 1208394"/>
              <a:gd name="connsiteX11" fmla="*/ 0 w 3009148"/>
              <a:gd name="connsiteY11" fmla="*/ 762627 h 1208394"/>
              <a:gd name="connsiteX12" fmla="*/ 185056 w 3009148"/>
              <a:gd name="connsiteY12" fmla="*/ 461553 h 1208394"/>
              <a:gd name="connsiteX0" fmla="*/ 185056 w 3009148"/>
              <a:gd name="connsiteY0" fmla="*/ 461553 h 1208394"/>
              <a:gd name="connsiteX1" fmla="*/ 364679 w 3009148"/>
              <a:gd name="connsiteY1" fmla="*/ 157301 h 1208394"/>
              <a:gd name="connsiteX2" fmla="*/ 1205209 w 3009148"/>
              <a:gd name="connsiteY2" fmla="*/ 170048 h 1208394"/>
              <a:gd name="connsiteX3" fmla="*/ 1999882 w 3009148"/>
              <a:gd name="connsiteY3" fmla="*/ 137392 h 1208394"/>
              <a:gd name="connsiteX4" fmla="*/ 2916612 w 3009148"/>
              <a:gd name="connsiteY4" fmla="*/ 4901 h 1208394"/>
              <a:gd name="connsiteX5" fmla="*/ 3009148 w 3009148"/>
              <a:gd name="connsiteY5" fmla="*/ 407124 h 1208394"/>
              <a:gd name="connsiteX6" fmla="*/ 2791433 w 3009148"/>
              <a:gd name="connsiteY6" fmla="*/ 610228 h 1208394"/>
              <a:gd name="connsiteX7" fmla="*/ 2568270 w 3009148"/>
              <a:gd name="connsiteY7" fmla="*/ 740308 h 1208394"/>
              <a:gd name="connsiteX8" fmla="*/ 2119625 w 3009148"/>
              <a:gd name="connsiteY8" fmla="*/ 890845 h 1208394"/>
              <a:gd name="connsiteX9" fmla="*/ 1292295 w 3009148"/>
              <a:gd name="connsiteY9" fmla="*/ 869074 h 1208394"/>
              <a:gd name="connsiteX10" fmla="*/ 353793 w 3009148"/>
              <a:gd name="connsiteY10" fmla="*/ 1208394 h 1208394"/>
              <a:gd name="connsiteX11" fmla="*/ 0 w 3009148"/>
              <a:gd name="connsiteY11" fmla="*/ 762627 h 1208394"/>
              <a:gd name="connsiteX12" fmla="*/ 185056 w 3009148"/>
              <a:gd name="connsiteY12" fmla="*/ 461553 h 1208394"/>
              <a:gd name="connsiteX0" fmla="*/ 185056 w 3030142"/>
              <a:gd name="connsiteY0" fmla="*/ 461553 h 1208394"/>
              <a:gd name="connsiteX1" fmla="*/ 364679 w 3030142"/>
              <a:gd name="connsiteY1" fmla="*/ 157301 h 1208394"/>
              <a:gd name="connsiteX2" fmla="*/ 1205209 w 3030142"/>
              <a:gd name="connsiteY2" fmla="*/ 170048 h 1208394"/>
              <a:gd name="connsiteX3" fmla="*/ 1999882 w 3030142"/>
              <a:gd name="connsiteY3" fmla="*/ 137392 h 1208394"/>
              <a:gd name="connsiteX4" fmla="*/ 2916612 w 3030142"/>
              <a:gd name="connsiteY4" fmla="*/ 4901 h 1208394"/>
              <a:gd name="connsiteX5" fmla="*/ 3009148 w 3030142"/>
              <a:gd name="connsiteY5" fmla="*/ 407124 h 1208394"/>
              <a:gd name="connsiteX6" fmla="*/ 2791433 w 3030142"/>
              <a:gd name="connsiteY6" fmla="*/ 610228 h 1208394"/>
              <a:gd name="connsiteX7" fmla="*/ 2568270 w 3030142"/>
              <a:gd name="connsiteY7" fmla="*/ 740308 h 1208394"/>
              <a:gd name="connsiteX8" fmla="*/ 2119625 w 3030142"/>
              <a:gd name="connsiteY8" fmla="*/ 890845 h 1208394"/>
              <a:gd name="connsiteX9" fmla="*/ 1292295 w 3030142"/>
              <a:gd name="connsiteY9" fmla="*/ 869074 h 1208394"/>
              <a:gd name="connsiteX10" fmla="*/ 353793 w 3030142"/>
              <a:gd name="connsiteY10" fmla="*/ 1208394 h 1208394"/>
              <a:gd name="connsiteX11" fmla="*/ 0 w 3030142"/>
              <a:gd name="connsiteY11" fmla="*/ 762627 h 1208394"/>
              <a:gd name="connsiteX12" fmla="*/ 185056 w 3030142"/>
              <a:gd name="connsiteY12" fmla="*/ 461553 h 1208394"/>
              <a:gd name="connsiteX0" fmla="*/ 185056 w 3020905"/>
              <a:gd name="connsiteY0" fmla="*/ 461553 h 1208394"/>
              <a:gd name="connsiteX1" fmla="*/ 364679 w 3020905"/>
              <a:gd name="connsiteY1" fmla="*/ 157301 h 1208394"/>
              <a:gd name="connsiteX2" fmla="*/ 1205209 w 3020905"/>
              <a:gd name="connsiteY2" fmla="*/ 170048 h 1208394"/>
              <a:gd name="connsiteX3" fmla="*/ 1999882 w 3020905"/>
              <a:gd name="connsiteY3" fmla="*/ 137392 h 1208394"/>
              <a:gd name="connsiteX4" fmla="*/ 2916612 w 3020905"/>
              <a:gd name="connsiteY4" fmla="*/ 4901 h 1208394"/>
              <a:gd name="connsiteX5" fmla="*/ 3009148 w 3020905"/>
              <a:gd name="connsiteY5" fmla="*/ 407124 h 1208394"/>
              <a:gd name="connsiteX6" fmla="*/ 2791433 w 3020905"/>
              <a:gd name="connsiteY6" fmla="*/ 610228 h 1208394"/>
              <a:gd name="connsiteX7" fmla="*/ 2568270 w 3020905"/>
              <a:gd name="connsiteY7" fmla="*/ 740308 h 1208394"/>
              <a:gd name="connsiteX8" fmla="*/ 2119625 w 3020905"/>
              <a:gd name="connsiteY8" fmla="*/ 890845 h 1208394"/>
              <a:gd name="connsiteX9" fmla="*/ 1292295 w 3020905"/>
              <a:gd name="connsiteY9" fmla="*/ 869074 h 1208394"/>
              <a:gd name="connsiteX10" fmla="*/ 353793 w 3020905"/>
              <a:gd name="connsiteY10" fmla="*/ 1208394 h 1208394"/>
              <a:gd name="connsiteX11" fmla="*/ 0 w 3020905"/>
              <a:gd name="connsiteY11" fmla="*/ 762627 h 1208394"/>
              <a:gd name="connsiteX12" fmla="*/ 185056 w 3020905"/>
              <a:gd name="connsiteY12" fmla="*/ 461553 h 1208394"/>
              <a:gd name="connsiteX0" fmla="*/ 185056 w 3020905"/>
              <a:gd name="connsiteY0" fmla="*/ 461553 h 1208394"/>
              <a:gd name="connsiteX1" fmla="*/ 364679 w 3020905"/>
              <a:gd name="connsiteY1" fmla="*/ 157301 h 1208394"/>
              <a:gd name="connsiteX2" fmla="*/ 1205209 w 3020905"/>
              <a:gd name="connsiteY2" fmla="*/ 170048 h 1208394"/>
              <a:gd name="connsiteX3" fmla="*/ 1999882 w 3020905"/>
              <a:gd name="connsiteY3" fmla="*/ 137392 h 1208394"/>
              <a:gd name="connsiteX4" fmla="*/ 2916612 w 3020905"/>
              <a:gd name="connsiteY4" fmla="*/ 4901 h 1208394"/>
              <a:gd name="connsiteX5" fmla="*/ 3009148 w 3020905"/>
              <a:gd name="connsiteY5" fmla="*/ 407124 h 1208394"/>
              <a:gd name="connsiteX6" fmla="*/ 2791433 w 3020905"/>
              <a:gd name="connsiteY6" fmla="*/ 610228 h 1208394"/>
              <a:gd name="connsiteX7" fmla="*/ 2568270 w 3020905"/>
              <a:gd name="connsiteY7" fmla="*/ 740308 h 1208394"/>
              <a:gd name="connsiteX8" fmla="*/ 2119625 w 3020905"/>
              <a:gd name="connsiteY8" fmla="*/ 890845 h 1208394"/>
              <a:gd name="connsiteX9" fmla="*/ 1292295 w 3020905"/>
              <a:gd name="connsiteY9" fmla="*/ 869074 h 1208394"/>
              <a:gd name="connsiteX10" fmla="*/ 353793 w 3020905"/>
              <a:gd name="connsiteY10" fmla="*/ 1208394 h 1208394"/>
              <a:gd name="connsiteX11" fmla="*/ 0 w 3020905"/>
              <a:gd name="connsiteY11" fmla="*/ 762627 h 1208394"/>
              <a:gd name="connsiteX12" fmla="*/ 185056 w 3020905"/>
              <a:gd name="connsiteY12" fmla="*/ 461553 h 1208394"/>
              <a:gd name="connsiteX0" fmla="*/ 185056 w 3020905"/>
              <a:gd name="connsiteY0" fmla="*/ 461553 h 1208394"/>
              <a:gd name="connsiteX1" fmla="*/ 364679 w 3020905"/>
              <a:gd name="connsiteY1" fmla="*/ 157301 h 1208394"/>
              <a:gd name="connsiteX2" fmla="*/ 1205209 w 3020905"/>
              <a:gd name="connsiteY2" fmla="*/ 170048 h 1208394"/>
              <a:gd name="connsiteX3" fmla="*/ 1999882 w 3020905"/>
              <a:gd name="connsiteY3" fmla="*/ 137392 h 1208394"/>
              <a:gd name="connsiteX4" fmla="*/ 2916612 w 3020905"/>
              <a:gd name="connsiteY4" fmla="*/ 4901 h 1208394"/>
              <a:gd name="connsiteX5" fmla="*/ 3009148 w 3020905"/>
              <a:gd name="connsiteY5" fmla="*/ 407124 h 1208394"/>
              <a:gd name="connsiteX6" fmla="*/ 2791433 w 3020905"/>
              <a:gd name="connsiteY6" fmla="*/ 610228 h 1208394"/>
              <a:gd name="connsiteX7" fmla="*/ 2568270 w 3020905"/>
              <a:gd name="connsiteY7" fmla="*/ 740308 h 1208394"/>
              <a:gd name="connsiteX8" fmla="*/ 2119625 w 3020905"/>
              <a:gd name="connsiteY8" fmla="*/ 890845 h 1208394"/>
              <a:gd name="connsiteX9" fmla="*/ 1292295 w 3020905"/>
              <a:gd name="connsiteY9" fmla="*/ 869074 h 1208394"/>
              <a:gd name="connsiteX10" fmla="*/ 353793 w 3020905"/>
              <a:gd name="connsiteY10" fmla="*/ 1208394 h 1208394"/>
              <a:gd name="connsiteX11" fmla="*/ 0 w 3020905"/>
              <a:gd name="connsiteY11" fmla="*/ 762627 h 1208394"/>
              <a:gd name="connsiteX12" fmla="*/ 185056 w 3020905"/>
              <a:gd name="connsiteY12" fmla="*/ 461553 h 120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0905" h="1208394">
                <a:moveTo>
                  <a:pt x="185056" y="461553"/>
                </a:moveTo>
                <a:cubicBezTo>
                  <a:pt x="201387" y="218621"/>
                  <a:pt x="304805" y="258718"/>
                  <a:pt x="364679" y="157301"/>
                </a:cubicBezTo>
                <a:cubicBezTo>
                  <a:pt x="535999" y="128893"/>
                  <a:pt x="925032" y="165799"/>
                  <a:pt x="1205209" y="170048"/>
                </a:cubicBezTo>
                <a:cubicBezTo>
                  <a:pt x="1477357" y="155534"/>
                  <a:pt x="1673305" y="108363"/>
                  <a:pt x="1999882" y="137392"/>
                </a:cubicBezTo>
                <a:cubicBezTo>
                  <a:pt x="2421573" y="176686"/>
                  <a:pt x="2516692" y="-34393"/>
                  <a:pt x="2916612" y="4901"/>
                </a:cubicBezTo>
                <a:cubicBezTo>
                  <a:pt x="3067199" y="171632"/>
                  <a:pt x="3010959" y="164193"/>
                  <a:pt x="3009148" y="407124"/>
                </a:cubicBezTo>
                <a:cubicBezTo>
                  <a:pt x="2925690" y="529253"/>
                  <a:pt x="2864005" y="542527"/>
                  <a:pt x="2791433" y="610228"/>
                </a:cubicBezTo>
                <a:lnTo>
                  <a:pt x="2568270" y="740308"/>
                </a:lnTo>
                <a:lnTo>
                  <a:pt x="2119625" y="890845"/>
                </a:lnTo>
                <a:cubicBezTo>
                  <a:pt x="1843848" y="883588"/>
                  <a:pt x="1622500" y="756588"/>
                  <a:pt x="1292295" y="869074"/>
                </a:cubicBezTo>
                <a:cubicBezTo>
                  <a:pt x="1019375" y="927752"/>
                  <a:pt x="724685" y="1160601"/>
                  <a:pt x="353793" y="1208394"/>
                </a:cubicBezTo>
                <a:cubicBezTo>
                  <a:pt x="130633" y="1077948"/>
                  <a:pt x="27216" y="991045"/>
                  <a:pt x="0" y="762627"/>
                </a:cubicBezTo>
                <a:cubicBezTo>
                  <a:pt x="54428" y="520754"/>
                  <a:pt x="130628" y="583683"/>
                  <a:pt x="185056" y="461553"/>
                </a:cubicBezTo>
                <a:close/>
              </a:path>
            </a:pathLst>
          </a:custGeom>
          <a:solidFill>
            <a:srgbClr val="00B0F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70" name="Line 78">
            <a:extLst>
              <a:ext uri="{FF2B5EF4-FFF2-40B4-BE49-F238E27FC236}">
                <a16:creationId xmlns:a16="http://schemas.microsoft.com/office/drawing/2014/main" id="{FAB61807-6473-E552-B6A6-2A57332B1F5F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977356" y="6569673"/>
            <a:ext cx="269875" cy="1588"/>
          </a:xfrm>
          <a:prstGeom prst="line">
            <a:avLst/>
          </a:prstGeom>
          <a:noFill/>
          <a:ln w="3810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15" name="Rectangle 23">
            <a:extLst>
              <a:ext uri="{FF2B5EF4-FFF2-40B4-BE49-F238E27FC236}">
                <a16:creationId xmlns:a16="http://schemas.microsoft.com/office/drawing/2014/main" id="{A7852332-65D0-E287-CBE9-5BA35B6C4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693" y="78386"/>
            <a:ext cx="5489575" cy="371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F3DB771-2F3B-A165-3953-71987B0F7F09}"/>
              </a:ext>
            </a:extLst>
          </p:cNvPr>
          <p:cNvGrpSpPr/>
          <p:nvPr/>
        </p:nvGrpSpPr>
        <p:grpSpPr>
          <a:xfrm>
            <a:off x="329406" y="0"/>
            <a:ext cx="8433594" cy="6986386"/>
            <a:chOff x="343694" y="39491"/>
            <a:chExt cx="8433594" cy="6986386"/>
          </a:xfrm>
        </p:grpSpPr>
        <p:pic>
          <p:nvPicPr>
            <p:cNvPr id="13322" name="Picture 7" descr="IMG_0003">
              <a:extLst>
                <a:ext uri="{FF2B5EF4-FFF2-40B4-BE49-F238E27FC236}">
                  <a16:creationId xmlns:a16="http://schemas.microsoft.com/office/drawing/2014/main" id="{A08FD813-D072-839E-7DA2-C5FE603815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542"/>
            <a:stretch>
              <a:fillRect/>
            </a:stretch>
          </p:blipFill>
          <p:spPr bwMode="auto">
            <a:xfrm rot="16200000">
              <a:off x="1472406" y="2513610"/>
              <a:ext cx="3216275" cy="547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3" name="Picture 9" descr="IMG_0002">
              <a:extLst>
                <a:ext uri="{FF2B5EF4-FFF2-40B4-BE49-F238E27FC236}">
                  <a16:creationId xmlns:a16="http://schemas.microsoft.com/office/drawing/2014/main" id="{81E615E6-35C5-C4CD-668A-D34F7A8A3A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708" t="23324" r="-2056" b="-992"/>
            <a:stretch/>
          </p:blipFill>
          <p:spPr bwMode="auto">
            <a:xfrm rot="16200000">
              <a:off x="4115593" y="2949177"/>
              <a:ext cx="3908425" cy="424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Picture 4" descr="IMG">
              <a:extLst>
                <a:ext uri="{FF2B5EF4-FFF2-40B4-BE49-F238E27FC236}">
                  <a16:creationId xmlns:a16="http://schemas.microsoft.com/office/drawing/2014/main" id="{B8554046-2B89-82F0-BCA1-9A32C21D005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67"/>
            <a:stretch>
              <a:fillRect/>
            </a:stretch>
          </p:blipFill>
          <p:spPr bwMode="auto">
            <a:xfrm rot="5400000">
              <a:off x="1348581" y="-861415"/>
              <a:ext cx="3563938" cy="5473700"/>
            </a:xfrm>
            <a:prstGeom prst="rect">
              <a:avLst/>
            </a:prstGeom>
            <a:solidFill>
              <a:srgbClr val="EF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7" name="Picture 5" descr="IMG_0001">
              <a:extLst>
                <a:ext uri="{FF2B5EF4-FFF2-40B4-BE49-F238E27FC236}">
                  <a16:creationId xmlns:a16="http://schemas.microsoft.com/office/drawing/2014/main" id="{DD211906-0339-90B2-9249-B21CE3B7EF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180681" y="-837602"/>
              <a:ext cx="3719513" cy="547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04" name="Rectangle 12">
            <a:extLst>
              <a:ext uri="{FF2B5EF4-FFF2-40B4-BE49-F238E27FC236}">
                <a16:creationId xmlns:a16="http://schemas.microsoft.com/office/drawing/2014/main" id="{572F4303-4B95-9035-CA63-B8699229C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0356" y="3758211"/>
            <a:ext cx="1047750" cy="955675"/>
          </a:xfrm>
          <a:prstGeom prst="rect">
            <a:avLst/>
          </a:prstGeom>
          <a:solidFill>
            <a:srgbClr val="EDF2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6" name="Pond 2">
            <a:extLst>
              <a:ext uri="{FF2B5EF4-FFF2-40B4-BE49-F238E27FC236}">
                <a16:creationId xmlns:a16="http://schemas.microsoft.com/office/drawing/2014/main" id="{3F66DD54-E0F8-5890-4F5A-8F0CF7AD7532}"/>
              </a:ext>
            </a:extLst>
          </p:cNvPr>
          <p:cNvSpPr/>
          <p:nvPr/>
        </p:nvSpPr>
        <p:spPr>
          <a:xfrm rot="10800000">
            <a:off x="6881693" y="3219483"/>
            <a:ext cx="2187035" cy="1227966"/>
          </a:xfrm>
          <a:custGeom>
            <a:avLst/>
            <a:gdLst>
              <a:gd name="connsiteX0" fmla="*/ 0 w 2965605"/>
              <a:gd name="connsiteY0" fmla="*/ 411246 h 1123567"/>
              <a:gd name="connsiteX1" fmla="*/ 397336 w 2965605"/>
              <a:gd name="connsiteY1" fmla="*/ 150537 h 1123567"/>
              <a:gd name="connsiteX2" fmla="*/ 1085466 w 2965605"/>
              <a:gd name="connsiteY2" fmla="*/ 0 h 1123567"/>
              <a:gd name="connsiteX3" fmla="*/ 1880139 w 2965605"/>
              <a:gd name="connsiteY3" fmla="*/ 0 h 1123567"/>
              <a:gd name="connsiteX4" fmla="*/ 2568269 w 2965605"/>
              <a:gd name="connsiteY4" fmla="*/ 150537 h 1123567"/>
              <a:gd name="connsiteX5" fmla="*/ 2965605 w 2965605"/>
              <a:gd name="connsiteY5" fmla="*/ 411246 h 1123567"/>
              <a:gd name="connsiteX6" fmla="*/ 2965605 w 2965605"/>
              <a:gd name="connsiteY6" fmla="*/ 712321 h 1123567"/>
              <a:gd name="connsiteX7" fmla="*/ 2568269 w 2965605"/>
              <a:gd name="connsiteY7" fmla="*/ 973030 h 1123567"/>
              <a:gd name="connsiteX8" fmla="*/ 1880139 w 2965605"/>
              <a:gd name="connsiteY8" fmla="*/ 1123567 h 1123567"/>
              <a:gd name="connsiteX9" fmla="*/ 1085466 w 2965605"/>
              <a:gd name="connsiteY9" fmla="*/ 1123567 h 1123567"/>
              <a:gd name="connsiteX10" fmla="*/ 397336 w 2965605"/>
              <a:gd name="connsiteY10" fmla="*/ 973030 h 1123567"/>
              <a:gd name="connsiteX11" fmla="*/ 0 w 2965605"/>
              <a:gd name="connsiteY11" fmla="*/ 712321 h 1123567"/>
              <a:gd name="connsiteX12" fmla="*/ 0 w 2965605"/>
              <a:gd name="connsiteY12" fmla="*/ 411246 h 1123567"/>
              <a:gd name="connsiteX0" fmla="*/ 0 w 2965605"/>
              <a:gd name="connsiteY0" fmla="*/ 411246 h 1123567"/>
              <a:gd name="connsiteX1" fmla="*/ 397336 w 2965605"/>
              <a:gd name="connsiteY1" fmla="*/ 150537 h 1123567"/>
              <a:gd name="connsiteX2" fmla="*/ 1085466 w 2965605"/>
              <a:gd name="connsiteY2" fmla="*/ 0 h 1123567"/>
              <a:gd name="connsiteX3" fmla="*/ 1901910 w 2965605"/>
              <a:gd name="connsiteY3" fmla="*/ 97971 h 1123567"/>
              <a:gd name="connsiteX4" fmla="*/ 2568269 w 2965605"/>
              <a:gd name="connsiteY4" fmla="*/ 150537 h 1123567"/>
              <a:gd name="connsiteX5" fmla="*/ 2965605 w 2965605"/>
              <a:gd name="connsiteY5" fmla="*/ 411246 h 1123567"/>
              <a:gd name="connsiteX6" fmla="*/ 2965605 w 2965605"/>
              <a:gd name="connsiteY6" fmla="*/ 712321 h 1123567"/>
              <a:gd name="connsiteX7" fmla="*/ 2568269 w 2965605"/>
              <a:gd name="connsiteY7" fmla="*/ 973030 h 1123567"/>
              <a:gd name="connsiteX8" fmla="*/ 1880139 w 2965605"/>
              <a:gd name="connsiteY8" fmla="*/ 1123567 h 1123567"/>
              <a:gd name="connsiteX9" fmla="*/ 1085466 w 2965605"/>
              <a:gd name="connsiteY9" fmla="*/ 1123567 h 1123567"/>
              <a:gd name="connsiteX10" fmla="*/ 397336 w 2965605"/>
              <a:gd name="connsiteY10" fmla="*/ 973030 h 1123567"/>
              <a:gd name="connsiteX11" fmla="*/ 0 w 2965605"/>
              <a:gd name="connsiteY11" fmla="*/ 712321 h 1123567"/>
              <a:gd name="connsiteX12" fmla="*/ 0 w 2965605"/>
              <a:gd name="connsiteY12" fmla="*/ 411246 h 1123567"/>
              <a:gd name="connsiteX0" fmla="*/ 0 w 2965605"/>
              <a:gd name="connsiteY0" fmla="*/ 500195 h 1212516"/>
              <a:gd name="connsiteX1" fmla="*/ 397336 w 2965605"/>
              <a:gd name="connsiteY1" fmla="*/ 239486 h 1212516"/>
              <a:gd name="connsiteX2" fmla="*/ 1085466 w 2965605"/>
              <a:gd name="connsiteY2" fmla="*/ 88949 h 1212516"/>
              <a:gd name="connsiteX3" fmla="*/ 1901910 w 2965605"/>
              <a:gd name="connsiteY3" fmla="*/ 186920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0 w 2965605"/>
              <a:gd name="connsiteY12" fmla="*/ 500195 h 1212516"/>
              <a:gd name="connsiteX0" fmla="*/ 0 w 2965605"/>
              <a:gd name="connsiteY0" fmla="*/ 500195 h 1212516"/>
              <a:gd name="connsiteX1" fmla="*/ 397336 w 2965605"/>
              <a:gd name="connsiteY1" fmla="*/ 239486 h 1212516"/>
              <a:gd name="connsiteX2" fmla="*/ 1085466 w 2965605"/>
              <a:gd name="connsiteY2" fmla="*/ 88949 h 1212516"/>
              <a:gd name="connsiteX3" fmla="*/ 2010767 w 2965605"/>
              <a:gd name="connsiteY3" fmla="*/ 56292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0 w 2965605"/>
              <a:gd name="connsiteY12" fmla="*/ 500195 h 1212516"/>
              <a:gd name="connsiteX0" fmla="*/ 0 w 2965605"/>
              <a:gd name="connsiteY0" fmla="*/ 500195 h 1212516"/>
              <a:gd name="connsiteX1" fmla="*/ 397336 w 2965605"/>
              <a:gd name="connsiteY1" fmla="*/ 239486 h 1212516"/>
              <a:gd name="connsiteX2" fmla="*/ 1118123 w 2965605"/>
              <a:gd name="connsiteY2" fmla="*/ 230463 h 1212516"/>
              <a:gd name="connsiteX3" fmla="*/ 2010767 w 2965605"/>
              <a:gd name="connsiteY3" fmla="*/ 56292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0 w 2965605"/>
              <a:gd name="connsiteY12" fmla="*/ 500195 h 1212516"/>
              <a:gd name="connsiteX0" fmla="*/ 0 w 2965605"/>
              <a:gd name="connsiteY0" fmla="*/ 500195 h 1212516"/>
              <a:gd name="connsiteX1" fmla="*/ 397336 w 2965605"/>
              <a:gd name="connsiteY1" fmla="*/ 239486 h 1212516"/>
              <a:gd name="connsiteX2" fmla="*/ 1194323 w 2965605"/>
              <a:gd name="connsiteY2" fmla="*/ 99834 h 1212516"/>
              <a:gd name="connsiteX3" fmla="*/ 2010767 w 2965605"/>
              <a:gd name="connsiteY3" fmla="*/ 56292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0 w 2965605"/>
              <a:gd name="connsiteY12" fmla="*/ 500195 h 1212516"/>
              <a:gd name="connsiteX0" fmla="*/ 0 w 2965605"/>
              <a:gd name="connsiteY0" fmla="*/ 500195 h 1212516"/>
              <a:gd name="connsiteX1" fmla="*/ 364679 w 2965605"/>
              <a:gd name="connsiteY1" fmla="*/ 97972 h 1212516"/>
              <a:gd name="connsiteX2" fmla="*/ 1194323 w 2965605"/>
              <a:gd name="connsiteY2" fmla="*/ 99834 h 1212516"/>
              <a:gd name="connsiteX3" fmla="*/ 2010767 w 2965605"/>
              <a:gd name="connsiteY3" fmla="*/ 56292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0 w 2965605"/>
              <a:gd name="connsiteY12" fmla="*/ 500195 h 1212516"/>
              <a:gd name="connsiteX0" fmla="*/ 326571 w 2965605"/>
              <a:gd name="connsiteY0" fmla="*/ 478423 h 1212516"/>
              <a:gd name="connsiteX1" fmla="*/ 364679 w 2965605"/>
              <a:gd name="connsiteY1" fmla="*/ 97972 h 1212516"/>
              <a:gd name="connsiteX2" fmla="*/ 1194323 w 2965605"/>
              <a:gd name="connsiteY2" fmla="*/ 99834 h 1212516"/>
              <a:gd name="connsiteX3" fmla="*/ 2010767 w 2965605"/>
              <a:gd name="connsiteY3" fmla="*/ 56292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326571 w 2965605"/>
              <a:gd name="connsiteY12" fmla="*/ 478423 h 1212516"/>
              <a:gd name="connsiteX0" fmla="*/ 163285 w 2965605"/>
              <a:gd name="connsiteY0" fmla="*/ 336909 h 1212516"/>
              <a:gd name="connsiteX1" fmla="*/ 364679 w 2965605"/>
              <a:gd name="connsiteY1" fmla="*/ 97972 h 1212516"/>
              <a:gd name="connsiteX2" fmla="*/ 1194323 w 2965605"/>
              <a:gd name="connsiteY2" fmla="*/ 99834 h 1212516"/>
              <a:gd name="connsiteX3" fmla="*/ 2010767 w 2965605"/>
              <a:gd name="connsiteY3" fmla="*/ 56292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163285 w 2965605"/>
              <a:gd name="connsiteY12" fmla="*/ 336909 h 1212516"/>
              <a:gd name="connsiteX0" fmla="*/ 0 w 2802320"/>
              <a:gd name="connsiteY0" fmla="*/ 336909 h 1212516"/>
              <a:gd name="connsiteX1" fmla="*/ 201394 w 2802320"/>
              <a:gd name="connsiteY1" fmla="*/ 97972 h 1212516"/>
              <a:gd name="connsiteX2" fmla="*/ 1031038 w 2802320"/>
              <a:gd name="connsiteY2" fmla="*/ 99834 h 1212516"/>
              <a:gd name="connsiteX3" fmla="*/ 1847482 w 2802320"/>
              <a:gd name="connsiteY3" fmla="*/ 56292 h 1212516"/>
              <a:gd name="connsiteX4" fmla="*/ 2753327 w 2802320"/>
              <a:gd name="connsiteY4" fmla="*/ 0 h 1212516"/>
              <a:gd name="connsiteX5" fmla="*/ 2802320 w 2802320"/>
              <a:gd name="connsiteY5" fmla="*/ 500195 h 1212516"/>
              <a:gd name="connsiteX6" fmla="*/ 2802320 w 2802320"/>
              <a:gd name="connsiteY6" fmla="*/ 801270 h 1212516"/>
              <a:gd name="connsiteX7" fmla="*/ 2404984 w 2802320"/>
              <a:gd name="connsiteY7" fmla="*/ 1061979 h 1212516"/>
              <a:gd name="connsiteX8" fmla="*/ 1716854 w 2802320"/>
              <a:gd name="connsiteY8" fmla="*/ 1212516 h 1212516"/>
              <a:gd name="connsiteX9" fmla="*/ 922181 w 2802320"/>
              <a:gd name="connsiteY9" fmla="*/ 1212516 h 1212516"/>
              <a:gd name="connsiteX10" fmla="*/ 234051 w 2802320"/>
              <a:gd name="connsiteY10" fmla="*/ 1061979 h 1212516"/>
              <a:gd name="connsiteX11" fmla="*/ 0 w 2802320"/>
              <a:gd name="connsiteY11" fmla="*/ 779499 h 1212516"/>
              <a:gd name="connsiteX12" fmla="*/ 0 w 2802320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107238 w 2987377"/>
              <a:gd name="connsiteY9" fmla="*/ 1212516 h 1212516"/>
              <a:gd name="connsiteX10" fmla="*/ 419108 w 2987377"/>
              <a:gd name="connsiteY10" fmla="*/ 1061979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107238 w 2987377"/>
              <a:gd name="connsiteY9" fmla="*/ 1212516 h 1212516"/>
              <a:gd name="connsiteX10" fmla="*/ 288480 w 2987377"/>
              <a:gd name="connsiteY10" fmla="*/ 1138179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107238 w 2987377"/>
              <a:gd name="connsiteY9" fmla="*/ 1212516 h 1212516"/>
              <a:gd name="connsiteX10" fmla="*/ 288480 w 2987377"/>
              <a:gd name="connsiteY10" fmla="*/ 1138179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205210 w 2987377"/>
              <a:gd name="connsiteY9" fmla="*/ 690002 h 1212516"/>
              <a:gd name="connsiteX10" fmla="*/ 288480 w 2987377"/>
              <a:gd name="connsiteY10" fmla="*/ 1138179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335838 w 2987377"/>
              <a:gd name="connsiteY9" fmla="*/ 461402 h 1212516"/>
              <a:gd name="connsiteX10" fmla="*/ 288480 w 2987377"/>
              <a:gd name="connsiteY10" fmla="*/ 1138179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314067 w 2987377"/>
              <a:gd name="connsiteY9" fmla="*/ 809745 h 1212516"/>
              <a:gd name="connsiteX10" fmla="*/ 288480 w 2987377"/>
              <a:gd name="connsiteY10" fmla="*/ 1138179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314067 w 2987377"/>
              <a:gd name="connsiteY9" fmla="*/ 809745 h 1212516"/>
              <a:gd name="connsiteX10" fmla="*/ 397337 w 2987377"/>
              <a:gd name="connsiteY10" fmla="*/ 1149065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149065"/>
              <a:gd name="connsiteX1" fmla="*/ 386451 w 2987377"/>
              <a:gd name="connsiteY1" fmla="*/ 97972 h 1149065"/>
              <a:gd name="connsiteX2" fmla="*/ 1216095 w 2987377"/>
              <a:gd name="connsiteY2" fmla="*/ 99834 h 1149065"/>
              <a:gd name="connsiteX3" fmla="*/ 2032539 w 2987377"/>
              <a:gd name="connsiteY3" fmla="*/ 56292 h 1149065"/>
              <a:gd name="connsiteX4" fmla="*/ 2938384 w 2987377"/>
              <a:gd name="connsiteY4" fmla="*/ 0 h 1149065"/>
              <a:gd name="connsiteX5" fmla="*/ 2987377 w 2987377"/>
              <a:gd name="connsiteY5" fmla="*/ 500195 h 1149065"/>
              <a:gd name="connsiteX6" fmla="*/ 2987377 w 2987377"/>
              <a:gd name="connsiteY6" fmla="*/ 801270 h 1149065"/>
              <a:gd name="connsiteX7" fmla="*/ 2590041 w 2987377"/>
              <a:gd name="connsiteY7" fmla="*/ 1061979 h 1149065"/>
              <a:gd name="connsiteX8" fmla="*/ 2206711 w 2987377"/>
              <a:gd name="connsiteY8" fmla="*/ 809745 h 1149065"/>
              <a:gd name="connsiteX9" fmla="*/ 1314067 w 2987377"/>
              <a:gd name="connsiteY9" fmla="*/ 809745 h 1149065"/>
              <a:gd name="connsiteX10" fmla="*/ 397337 w 2987377"/>
              <a:gd name="connsiteY10" fmla="*/ 1149065 h 1149065"/>
              <a:gd name="connsiteX11" fmla="*/ 0 w 2987377"/>
              <a:gd name="connsiteY11" fmla="*/ 725070 h 1149065"/>
              <a:gd name="connsiteX12" fmla="*/ 185057 w 2987377"/>
              <a:gd name="connsiteY12" fmla="*/ 336909 h 1149065"/>
              <a:gd name="connsiteX0" fmla="*/ 185057 w 2987377"/>
              <a:gd name="connsiteY0" fmla="*/ 336909 h 1149065"/>
              <a:gd name="connsiteX1" fmla="*/ 386451 w 2987377"/>
              <a:gd name="connsiteY1" fmla="*/ 97972 h 1149065"/>
              <a:gd name="connsiteX2" fmla="*/ 1216095 w 2987377"/>
              <a:gd name="connsiteY2" fmla="*/ 99834 h 1149065"/>
              <a:gd name="connsiteX3" fmla="*/ 2032539 w 2987377"/>
              <a:gd name="connsiteY3" fmla="*/ 56292 h 1149065"/>
              <a:gd name="connsiteX4" fmla="*/ 2938384 w 2987377"/>
              <a:gd name="connsiteY4" fmla="*/ 0 h 1149065"/>
              <a:gd name="connsiteX5" fmla="*/ 2987377 w 2987377"/>
              <a:gd name="connsiteY5" fmla="*/ 500195 h 1149065"/>
              <a:gd name="connsiteX6" fmla="*/ 2987377 w 2987377"/>
              <a:gd name="connsiteY6" fmla="*/ 801270 h 1149065"/>
              <a:gd name="connsiteX7" fmla="*/ 2611813 w 2987377"/>
              <a:gd name="connsiteY7" fmla="*/ 757179 h 1149065"/>
              <a:gd name="connsiteX8" fmla="*/ 2206711 w 2987377"/>
              <a:gd name="connsiteY8" fmla="*/ 809745 h 1149065"/>
              <a:gd name="connsiteX9" fmla="*/ 1314067 w 2987377"/>
              <a:gd name="connsiteY9" fmla="*/ 809745 h 1149065"/>
              <a:gd name="connsiteX10" fmla="*/ 397337 w 2987377"/>
              <a:gd name="connsiteY10" fmla="*/ 1149065 h 1149065"/>
              <a:gd name="connsiteX11" fmla="*/ 0 w 2987377"/>
              <a:gd name="connsiteY11" fmla="*/ 725070 h 1149065"/>
              <a:gd name="connsiteX12" fmla="*/ 185057 w 2987377"/>
              <a:gd name="connsiteY12" fmla="*/ 336909 h 1149065"/>
              <a:gd name="connsiteX0" fmla="*/ 185057 w 2987377"/>
              <a:gd name="connsiteY0" fmla="*/ 336909 h 1149065"/>
              <a:gd name="connsiteX1" fmla="*/ 386451 w 2987377"/>
              <a:gd name="connsiteY1" fmla="*/ 97972 h 1149065"/>
              <a:gd name="connsiteX2" fmla="*/ 1216095 w 2987377"/>
              <a:gd name="connsiteY2" fmla="*/ 99834 h 1149065"/>
              <a:gd name="connsiteX3" fmla="*/ 2032539 w 2987377"/>
              <a:gd name="connsiteY3" fmla="*/ 56292 h 1149065"/>
              <a:gd name="connsiteX4" fmla="*/ 2938384 w 2987377"/>
              <a:gd name="connsiteY4" fmla="*/ 0 h 1149065"/>
              <a:gd name="connsiteX5" fmla="*/ 2987377 w 2987377"/>
              <a:gd name="connsiteY5" fmla="*/ 500195 h 1149065"/>
              <a:gd name="connsiteX6" fmla="*/ 2813205 w 2987377"/>
              <a:gd name="connsiteY6" fmla="*/ 550899 h 1149065"/>
              <a:gd name="connsiteX7" fmla="*/ 2611813 w 2987377"/>
              <a:gd name="connsiteY7" fmla="*/ 757179 h 1149065"/>
              <a:gd name="connsiteX8" fmla="*/ 2206711 w 2987377"/>
              <a:gd name="connsiteY8" fmla="*/ 809745 h 1149065"/>
              <a:gd name="connsiteX9" fmla="*/ 1314067 w 2987377"/>
              <a:gd name="connsiteY9" fmla="*/ 809745 h 1149065"/>
              <a:gd name="connsiteX10" fmla="*/ 397337 w 2987377"/>
              <a:gd name="connsiteY10" fmla="*/ 1149065 h 1149065"/>
              <a:gd name="connsiteX11" fmla="*/ 0 w 2987377"/>
              <a:gd name="connsiteY11" fmla="*/ 725070 h 1149065"/>
              <a:gd name="connsiteX12" fmla="*/ 185057 w 2987377"/>
              <a:gd name="connsiteY12" fmla="*/ 336909 h 1149065"/>
              <a:gd name="connsiteX0" fmla="*/ 185057 w 2938384"/>
              <a:gd name="connsiteY0" fmla="*/ 336909 h 1149065"/>
              <a:gd name="connsiteX1" fmla="*/ 386451 w 2938384"/>
              <a:gd name="connsiteY1" fmla="*/ 97972 h 1149065"/>
              <a:gd name="connsiteX2" fmla="*/ 1216095 w 2938384"/>
              <a:gd name="connsiteY2" fmla="*/ 99834 h 1149065"/>
              <a:gd name="connsiteX3" fmla="*/ 2032539 w 2938384"/>
              <a:gd name="connsiteY3" fmla="*/ 56292 h 1149065"/>
              <a:gd name="connsiteX4" fmla="*/ 2938384 w 2938384"/>
              <a:gd name="connsiteY4" fmla="*/ 0 h 1149065"/>
              <a:gd name="connsiteX5" fmla="*/ 2911177 w 2938384"/>
              <a:gd name="connsiteY5" fmla="*/ 391338 h 1149065"/>
              <a:gd name="connsiteX6" fmla="*/ 2813205 w 2938384"/>
              <a:gd name="connsiteY6" fmla="*/ 550899 h 1149065"/>
              <a:gd name="connsiteX7" fmla="*/ 2611813 w 2938384"/>
              <a:gd name="connsiteY7" fmla="*/ 757179 h 1149065"/>
              <a:gd name="connsiteX8" fmla="*/ 2206711 w 2938384"/>
              <a:gd name="connsiteY8" fmla="*/ 809745 h 1149065"/>
              <a:gd name="connsiteX9" fmla="*/ 1314067 w 2938384"/>
              <a:gd name="connsiteY9" fmla="*/ 809745 h 1149065"/>
              <a:gd name="connsiteX10" fmla="*/ 397337 w 2938384"/>
              <a:gd name="connsiteY10" fmla="*/ 1149065 h 1149065"/>
              <a:gd name="connsiteX11" fmla="*/ 0 w 2938384"/>
              <a:gd name="connsiteY11" fmla="*/ 725070 h 1149065"/>
              <a:gd name="connsiteX12" fmla="*/ 185057 w 2938384"/>
              <a:gd name="connsiteY12" fmla="*/ 336909 h 1149065"/>
              <a:gd name="connsiteX0" fmla="*/ 185057 w 3030920"/>
              <a:gd name="connsiteY0" fmla="*/ 336909 h 1149065"/>
              <a:gd name="connsiteX1" fmla="*/ 386451 w 3030920"/>
              <a:gd name="connsiteY1" fmla="*/ 97972 h 1149065"/>
              <a:gd name="connsiteX2" fmla="*/ 1216095 w 3030920"/>
              <a:gd name="connsiteY2" fmla="*/ 99834 h 1149065"/>
              <a:gd name="connsiteX3" fmla="*/ 2032539 w 3030920"/>
              <a:gd name="connsiteY3" fmla="*/ 56292 h 1149065"/>
              <a:gd name="connsiteX4" fmla="*/ 2938384 w 3030920"/>
              <a:gd name="connsiteY4" fmla="*/ 0 h 1149065"/>
              <a:gd name="connsiteX5" fmla="*/ 3030920 w 3030920"/>
              <a:gd name="connsiteY5" fmla="*/ 347795 h 1149065"/>
              <a:gd name="connsiteX6" fmla="*/ 2813205 w 3030920"/>
              <a:gd name="connsiteY6" fmla="*/ 550899 h 1149065"/>
              <a:gd name="connsiteX7" fmla="*/ 2611813 w 3030920"/>
              <a:gd name="connsiteY7" fmla="*/ 757179 h 1149065"/>
              <a:gd name="connsiteX8" fmla="*/ 2206711 w 3030920"/>
              <a:gd name="connsiteY8" fmla="*/ 809745 h 1149065"/>
              <a:gd name="connsiteX9" fmla="*/ 1314067 w 3030920"/>
              <a:gd name="connsiteY9" fmla="*/ 809745 h 1149065"/>
              <a:gd name="connsiteX10" fmla="*/ 397337 w 3030920"/>
              <a:gd name="connsiteY10" fmla="*/ 1149065 h 1149065"/>
              <a:gd name="connsiteX11" fmla="*/ 0 w 3030920"/>
              <a:gd name="connsiteY11" fmla="*/ 725070 h 1149065"/>
              <a:gd name="connsiteX12" fmla="*/ 185057 w 3030920"/>
              <a:gd name="connsiteY12" fmla="*/ 336909 h 1149065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21653 w 3030920"/>
              <a:gd name="connsiteY3" fmla="*/ 197805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21605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21605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21605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21605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21605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611813 w 3030920"/>
              <a:gd name="connsiteY7" fmla="*/ 816746 h 1208632"/>
              <a:gd name="connsiteX8" fmla="*/ 2206711 w 3030920"/>
              <a:gd name="connsiteY8" fmla="*/ 869312 h 1208632"/>
              <a:gd name="connsiteX9" fmla="*/ 1314067 w 3030920"/>
              <a:gd name="connsiteY9" fmla="*/ 869312 h 1208632"/>
              <a:gd name="connsiteX10" fmla="*/ 397337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206711 w 3030920"/>
              <a:gd name="connsiteY8" fmla="*/ 869312 h 1208632"/>
              <a:gd name="connsiteX9" fmla="*/ 1314067 w 3030920"/>
              <a:gd name="connsiteY9" fmla="*/ 869312 h 1208632"/>
              <a:gd name="connsiteX10" fmla="*/ 397337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206711 w 3030920"/>
              <a:gd name="connsiteY8" fmla="*/ 706026 h 1208632"/>
              <a:gd name="connsiteX9" fmla="*/ 1314067 w 3030920"/>
              <a:gd name="connsiteY9" fmla="*/ 869312 h 1208632"/>
              <a:gd name="connsiteX10" fmla="*/ 397337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141397 w 3030920"/>
              <a:gd name="connsiteY8" fmla="*/ 891083 h 1208632"/>
              <a:gd name="connsiteX9" fmla="*/ 1314067 w 3030920"/>
              <a:gd name="connsiteY9" fmla="*/ 869312 h 1208632"/>
              <a:gd name="connsiteX10" fmla="*/ 397337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141397 w 3030920"/>
              <a:gd name="connsiteY8" fmla="*/ 891083 h 1208632"/>
              <a:gd name="connsiteX9" fmla="*/ 1314067 w 3030920"/>
              <a:gd name="connsiteY9" fmla="*/ 869312 h 1208632"/>
              <a:gd name="connsiteX10" fmla="*/ 397337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141397 w 3030920"/>
              <a:gd name="connsiteY8" fmla="*/ 891083 h 1208632"/>
              <a:gd name="connsiteX9" fmla="*/ 1314067 w 3030920"/>
              <a:gd name="connsiteY9" fmla="*/ 869312 h 1208632"/>
              <a:gd name="connsiteX10" fmla="*/ 397337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141397 w 3030920"/>
              <a:gd name="connsiteY8" fmla="*/ 891083 h 1208632"/>
              <a:gd name="connsiteX9" fmla="*/ 1314067 w 3030920"/>
              <a:gd name="connsiteY9" fmla="*/ 869312 h 1208632"/>
              <a:gd name="connsiteX10" fmla="*/ 375565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141397 w 3030920"/>
              <a:gd name="connsiteY8" fmla="*/ 891083 h 1208632"/>
              <a:gd name="connsiteX9" fmla="*/ 1314067 w 3030920"/>
              <a:gd name="connsiteY9" fmla="*/ 869312 h 1208632"/>
              <a:gd name="connsiteX10" fmla="*/ 375565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141397 w 3030920"/>
              <a:gd name="connsiteY8" fmla="*/ 891083 h 1208632"/>
              <a:gd name="connsiteX9" fmla="*/ 1314067 w 3030920"/>
              <a:gd name="connsiteY9" fmla="*/ 869312 h 1208632"/>
              <a:gd name="connsiteX10" fmla="*/ 375565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65314 w 2911177"/>
              <a:gd name="connsiteY0" fmla="*/ 396476 h 1208632"/>
              <a:gd name="connsiteX1" fmla="*/ 266708 w 2911177"/>
              <a:gd name="connsiteY1" fmla="*/ 157539 h 1208632"/>
              <a:gd name="connsiteX2" fmla="*/ 1096352 w 2911177"/>
              <a:gd name="connsiteY2" fmla="*/ 159401 h 1208632"/>
              <a:gd name="connsiteX3" fmla="*/ 1912796 w 2911177"/>
              <a:gd name="connsiteY3" fmla="*/ 126744 h 1208632"/>
              <a:gd name="connsiteX4" fmla="*/ 2818641 w 2911177"/>
              <a:gd name="connsiteY4" fmla="*/ 5139 h 1208632"/>
              <a:gd name="connsiteX5" fmla="*/ 2911177 w 2911177"/>
              <a:gd name="connsiteY5" fmla="*/ 407362 h 1208632"/>
              <a:gd name="connsiteX6" fmla="*/ 2693462 w 2911177"/>
              <a:gd name="connsiteY6" fmla="*/ 610466 h 1208632"/>
              <a:gd name="connsiteX7" fmla="*/ 2470299 w 2911177"/>
              <a:gd name="connsiteY7" fmla="*/ 740546 h 1208632"/>
              <a:gd name="connsiteX8" fmla="*/ 2021654 w 2911177"/>
              <a:gd name="connsiteY8" fmla="*/ 891083 h 1208632"/>
              <a:gd name="connsiteX9" fmla="*/ 1194324 w 2911177"/>
              <a:gd name="connsiteY9" fmla="*/ 869312 h 1208632"/>
              <a:gd name="connsiteX10" fmla="*/ 255822 w 2911177"/>
              <a:gd name="connsiteY10" fmla="*/ 1208632 h 1208632"/>
              <a:gd name="connsiteX11" fmla="*/ 0 w 2911177"/>
              <a:gd name="connsiteY11" fmla="*/ 773751 h 1208632"/>
              <a:gd name="connsiteX12" fmla="*/ 65314 w 2911177"/>
              <a:gd name="connsiteY12" fmla="*/ 396476 h 1208632"/>
              <a:gd name="connsiteX0" fmla="*/ 163285 w 3009148"/>
              <a:gd name="connsiteY0" fmla="*/ 396476 h 1208632"/>
              <a:gd name="connsiteX1" fmla="*/ 364679 w 3009148"/>
              <a:gd name="connsiteY1" fmla="*/ 157539 h 1208632"/>
              <a:gd name="connsiteX2" fmla="*/ 1194323 w 3009148"/>
              <a:gd name="connsiteY2" fmla="*/ 159401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63285 w 3009148"/>
              <a:gd name="connsiteY12" fmla="*/ 396476 h 1208632"/>
              <a:gd name="connsiteX0" fmla="*/ 163285 w 3009148"/>
              <a:gd name="connsiteY0" fmla="*/ 396476 h 1208632"/>
              <a:gd name="connsiteX1" fmla="*/ 364679 w 3009148"/>
              <a:gd name="connsiteY1" fmla="*/ 157539 h 1208632"/>
              <a:gd name="connsiteX2" fmla="*/ 1194323 w 3009148"/>
              <a:gd name="connsiteY2" fmla="*/ 159401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63285 w 3009148"/>
              <a:gd name="connsiteY12" fmla="*/ 396476 h 1208632"/>
              <a:gd name="connsiteX0" fmla="*/ 163285 w 3009148"/>
              <a:gd name="connsiteY0" fmla="*/ 396476 h 1208632"/>
              <a:gd name="connsiteX1" fmla="*/ 364679 w 3009148"/>
              <a:gd name="connsiteY1" fmla="*/ 157539 h 1208632"/>
              <a:gd name="connsiteX2" fmla="*/ 1194323 w 3009148"/>
              <a:gd name="connsiteY2" fmla="*/ 159401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63285 w 3009148"/>
              <a:gd name="connsiteY12" fmla="*/ 396476 h 1208632"/>
              <a:gd name="connsiteX0" fmla="*/ 272142 w 3009148"/>
              <a:gd name="connsiteY0" fmla="*/ 494448 h 1208632"/>
              <a:gd name="connsiteX1" fmla="*/ 364679 w 3009148"/>
              <a:gd name="connsiteY1" fmla="*/ 157539 h 1208632"/>
              <a:gd name="connsiteX2" fmla="*/ 1194323 w 3009148"/>
              <a:gd name="connsiteY2" fmla="*/ 159401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272142 w 3009148"/>
              <a:gd name="connsiteY12" fmla="*/ 494448 h 1208632"/>
              <a:gd name="connsiteX0" fmla="*/ 185056 w 3009148"/>
              <a:gd name="connsiteY0" fmla="*/ 461791 h 1208632"/>
              <a:gd name="connsiteX1" fmla="*/ 364679 w 3009148"/>
              <a:gd name="connsiteY1" fmla="*/ 157539 h 1208632"/>
              <a:gd name="connsiteX2" fmla="*/ 1194323 w 3009148"/>
              <a:gd name="connsiteY2" fmla="*/ 159401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85056 w 3009148"/>
              <a:gd name="connsiteY12" fmla="*/ 461791 h 1208632"/>
              <a:gd name="connsiteX0" fmla="*/ 185056 w 3009148"/>
              <a:gd name="connsiteY0" fmla="*/ 461791 h 1208632"/>
              <a:gd name="connsiteX1" fmla="*/ 364679 w 3009148"/>
              <a:gd name="connsiteY1" fmla="*/ 157539 h 1208632"/>
              <a:gd name="connsiteX2" fmla="*/ 1194323 w 3009148"/>
              <a:gd name="connsiteY2" fmla="*/ 159401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85056 w 3009148"/>
              <a:gd name="connsiteY12" fmla="*/ 461791 h 1208632"/>
              <a:gd name="connsiteX0" fmla="*/ 185056 w 3009148"/>
              <a:gd name="connsiteY0" fmla="*/ 461791 h 1208632"/>
              <a:gd name="connsiteX1" fmla="*/ 364679 w 3009148"/>
              <a:gd name="connsiteY1" fmla="*/ 157539 h 1208632"/>
              <a:gd name="connsiteX2" fmla="*/ 1205209 w 3009148"/>
              <a:gd name="connsiteY2" fmla="*/ 333572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85056 w 3009148"/>
              <a:gd name="connsiteY12" fmla="*/ 461791 h 1208632"/>
              <a:gd name="connsiteX0" fmla="*/ 185056 w 3009148"/>
              <a:gd name="connsiteY0" fmla="*/ 461791 h 1208632"/>
              <a:gd name="connsiteX1" fmla="*/ 364679 w 3009148"/>
              <a:gd name="connsiteY1" fmla="*/ 157539 h 1208632"/>
              <a:gd name="connsiteX2" fmla="*/ 1205209 w 3009148"/>
              <a:gd name="connsiteY2" fmla="*/ 170286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85056 w 3009148"/>
              <a:gd name="connsiteY12" fmla="*/ 461791 h 1208632"/>
              <a:gd name="connsiteX0" fmla="*/ 185056 w 3009148"/>
              <a:gd name="connsiteY0" fmla="*/ 460230 h 1207071"/>
              <a:gd name="connsiteX1" fmla="*/ 364679 w 3009148"/>
              <a:gd name="connsiteY1" fmla="*/ 155978 h 1207071"/>
              <a:gd name="connsiteX2" fmla="*/ 1205209 w 3009148"/>
              <a:gd name="connsiteY2" fmla="*/ 168725 h 1207071"/>
              <a:gd name="connsiteX3" fmla="*/ 1999882 w 3009148"/>
              <a:gd name="connsiteY3" fmla="*/ 223155 h 1207071"/>
              <a:gd name="connsiteX4" fmla="*/ 2916612 w 3009148"/>
              <a:gd name="connsiteY4" fmla="*/ 3578 h 1207071"/>
              <a:gd name="connsiteX5" fmla="*/ 3009148 w 3009148"/>
              <a:gd name="connsiteY5" fmla="*/ 405801 h 1207071"/>
              <a:gd name="connsiteX6" fmla="*/ 2791433 w 3009148"/>
              <a:gd name="connsiteY6" fmla="*/ 608905 h 1207071"/>
              <a:gd name="connsiteX7" fmla="*/ 2568270 w 3009148"/>
              <a:gd name="connsiteY7" fmla="*/ 738985 h 1207071"/>
              <a:gd name="connsiteX8" fmla="*/ 2119625 w 3009148"/>
              <a:gd name="connsiteY8" fmla="*/ 889522 h 1207071"/>
              <a:gd name="connsiteX9" fmla="*/ 1292295 w 3009148"/>
              <a:gd name="connsiteY9" fmla="*/ 867751 h 1207071"/>
              <a:gd name="connsiteX10" fmla="*/ 353793 w 3009148"/>
              <a:gd name="connsiteY10" fmla="*/ 1207071 h 1207071"/>
              <a:gd name="connsiteX11" fmla="*/ 0 w 3009148"/>
              <a:gd name="connsiteY11" fmla="*/ 761304 h 1207071"/>
              <a:gd name="connsiteX12" fmla="*/ 185056 w 3009148"/>
              <a:gd name="connsiteY12" fmla="*/ 460230 h 1207071"/>
              <a:gd name="connsiteX0" fmla="*/ 185056 w 3009148"/>
              <a:gd name="connsiteY0" fmla="*/ 461553 h 1208394"/>
              <a:gd name="connsiteX1" fmla="*/ 364679 w 3009148"/>
              <a:gd name="connsiteY1" fmla="*/ 157301 h 1208394"/>
              <a:gd name="connsiteX2" fmla="*/ 1205209 w 3009148"/>
              <a:gd name="connsiteY2" fmla="*/ 170048 h 1208394"/>
              <a:gd name="connsiteX3" fmla="*/ 1999882 w 3009148"/>
              <a:gd name="connsiteY3" fmla="*/ 137392 h 1208394"/>
              <a:gd name="connsiteX4" fmla="*/ 2916612 w 3009148"/>
              <a:gd name="connsiteY4" fmla="*/ 4901 h 1208394"/>
              <a:gd name="connsiteX5" fmla="*/ 3009148 w 3009148"/>
              <a:gd name="connsiteY5" fmla="*/ 407124 h 1208394"/>
              <a:gd name="connsiteX6" fmla="*/ 2791433 w 3009148"/>
              <a:gd name="connsiteY6" fmla="*/ 610228 h 1208394"/>
              <a:gd name="connsiteX7" fmla="*/ 2568270 w 3009148"/>
              <a:gd name="connsiteY7" fmla="*/ 740308 h 1208394"/>
              <a:gd name="connsiteX8" fmla="*/ 2119625 w 3009148"/>
              <a:gd name="connsiteY8" fmla="*/ 890845 h 1208394"/>
              <a:gd name="connsiteX9" fmla="*/ 1292295 w 3009148"/>
              <a:gd name="connsiteY9" fmla="*/ 869074 h 1208394"/>
              <a:gd name="connsiteX10" fmla="*/ 353793 w 3009148"/>
              <a:gd name="connsiteY10" fmla="*/ 1208394 h 1208394"/>
              <a:gd name="connsiteX11" fmla="*/ 0 w 3009148"/>
              <a:gd name="connsiteY11" fmla="*/ 762627 h 1208394"/>
              <a:gd name="connsiteX12" fmla="*/ 185056 w 3009148"/>
              <a:gd name="connsiteY12" fmla="*/ 461553 h 1208394"/>
              <a:gd name="connsiteX0" fmla="*/ 185056 w 3009148"/>
              <a:gd name="connsiteY0" fmla="*/ 461553 h 1208394"/>
              <a:gd name="connsiteX1" fmla="*/ 364679 w 3009148"/>
              <a:gd name="connsiteY1" fmla="*/ 157301 h 1208394"/>
              <a:gd name="connsiteX2" fmla="*/ 1205209 w 3009148"/>
              <a:gd name="connsiteY2" fmla="*/ 170048 h 1208394"/>
              <a:gd name="connsiteX3" fmla="*/ 1999882 w 3009148"/>
              <a:gd name="connsiteY3" fmla="*/ 137392 h 1208394"/>
              <a:gd name="connsiteX4" fmla="*/ 2916612 w 3009148"/>
              <a:gd name="connsiteY4" fmla="*/ 4901 h 1208394"/>
              <a:gd name="connsiteX5" fmla="*/ 3009148 w 3009148"/>
              <a:gd name="connsiteY5" fmla="*/ 407124 h 1208394"/>
              <a:gd name="connsiteX6" fmla="*/ 2791433 w 3009148"/>
              <a:gd name="connsiteY6" fmla="*/ 610228 h 1208394"/>
              <a:gd name="connsiteX7" fmla="*/ 2568270 w 3009148"/>
              <a:gd name="connsiteY7" fmla="*/ 740308 h 1208394"/>
              <a:gd name="connsiteX8" fmla="*/ 2119625 w 3009148"/>
              <a:gd name="connsiteY8" fmla="*/ 890845 h 1208394"/>
              <a:gd name="connsiteX9" fmla="*/ 1292295 w 3009148"/>
              <a:gd name="connsiteY9" fmla="*/ 869074 h 1208394"/>
              <a:gd name="connsiteX10" fmla="*/ 353793 w 3009148"/>
              <a:gd name="connsiteY10" fmla="*/ 1208394 h 1208394"/>
              <a:gd name="connsiteX11" fmla="*/ 0 w 3009148"/>
              <a:gd name="connsiteY11" fmla="*/ 762627 h 1208394"/>
              <a:gd name="connsiteX12" fmla="*/ 185056 w 3009148"/>
              <a:gd name="connsiteY12" fmla="*/ 461553 h 1208394"/>
              <a:gd name="connsiteX0" fmla="*/ 185056 w 3030142"/>
              <a:gd name="connsiteY0" fmla="*/ 461553 h 1208394"/>
              <a:gd name="connsiteX1" fmla="*/ 364679 w 3030142"/>
              <a:gd name="connsiteY1" fmla="*/ 157301 h 1208394"/>
              <a:gd name="connsiteX2" fmla="*/ 1205209 w 3030142"/>
              <a:gd name="connsiteY2" fmla="*/ 170048 h 1208394"/>
              <a:gd name="connsiteX3" fmla="*/ 1999882 w 3030142"/>
              <a:gd name="connsiteY3" fmla="*/ 137392 h 1208394"/>
              <a:gd name="connsiteX4" fmla="*/ 2916612 w 3030142"/>
              <a:gd name="connsiteY4" fmla="*/ 4901 h 1208394"/>
              <a:gd name="connsiteX5" fmla="*/ 3009148 w 3030142"/>
              <a:gd name="connsiteY5" fmla="*/ 407124 h 1208394"/>
              <a:gd name="connsiteX6" fmla="*/ 2791433 w 3030142"/>
              <a:gd name="connsiteY6" fmla="*/ 610228 h 1208394"/>
              <a:gd name="connsiteX7" fmla="*/ 2568270 w 3030142"/>
              <a:gd name="connsiteY7" fmla="*/ 740308 h 1208394"/>
              <a:gd name="connsiteX8" fmla="*/ 2119625 w 3030142"/>
              <a:gd name="connsiteY8" fmla="*/ 890845 h 1208394"/>
              <a:gd name="connsiteX9" fmla="*/ 1292295 w 3030142"/>
              <a:gd name="connsiteY9" fmla="*/ 869074 h 1208394"/>
              <a:gd name="connsiteX10" fmla="*/ 353793 w 3030142"/>
              <a:gd name="connsiteY10" fmla="*/ 1208394 h 1208394"/>
              <a:gd name="connsiteX11" fmla="*/ 0 w 3030142"/>
              <a:gd name="connsiteY11" fmla="*/ 762627 h 1208394"/>
              <a:gd name="connsiteX12" fmla="*/ 185056 w 3030142"/>
              <a:gd name="connsiteY12" fmla="*/ 461553 h 1208394"/>
              <a:gd name="connsiteX0" fmla="*/ 185056 w 3020905"/>
              <a:gd name="connsiteY0" fmla="*/ 461553 h 1208394"/>
              <a:gd name="connsiteX1" fmla="*/ 364679 w 3020905"/>
              <a:gd name="connsiteY1" fmla="*/ 157301 h 1208394"/>
              <a:gd name="connsiteX2" fmla="*/ 1205209 w 3020905"/>
              <a:gd name="connsiteY2" fmla="*/ 170048 h 1208394"/>
              <a:gd name="connsiteX3" fmla="*/ 1999882 w 3020905"/>
              <a:gd name="connsiteY3" fmla="*/ 137392 h 1208394"/>
              <a:gd name="connsiteX4" fmla="*/ 2916612 w 3020905"/>
              <a:gd name="connsiteY4" fmla="*/ 4901 h 1208394"/>
              <a:gd name="connsiteX5" fmla="*/ 3009148 w 3020905"/>
              <a:gd name="connsiteY5" fmla="*/ 407124 h 1208394"/>
              <a:gd name="connsiteX6" fmla="*/ 2791433 w 3020905"/>
              <a:gd name="connsiteY6" fmla="*/ 610228 h 1208394"/>
              <a:gd name="connsiteX7" fmla="*/ 2568270 w 3020905"/>
              <a:gd name="connsiteY7" fmla="*/ 740308 h 1208394"/>
              <a:gd name="connsiteX8" fmla="*/ 2119625 w 3020905"/>
              <a:gd name="connsiteY8" fmla="*/ 890845 h 1208394"/>
              <a:gd name="connsiteX9" fmla="*/ 1292295 w 3020905"/>
              <a:gd name="connsiteY9" fmla="*/ 869074 h 1208394"/>
              <a:gd name="connsiteX10" fmla="*/ 353793 w 3020905"/>
              <a:gd name="connsiteY10" fmla="*/ 1208394 h 1208394"/>
              <a:gd name="connsiteX11" fmla="*/ 0 w 3020905"/>
              <a:gd name="connsiteY11" fmla="*/ 762627 h 1208394"/>
              <a:gd name="connsiteX12" fmla="*/ 185056 w 3020905"/>
              <a:gd name="connsiteY12" fmla="*/ 461553 h 1208394"/>
              <a:gd name="connsiteX0" fmla="*/ 185056 w 3020905"/>
              <a:gd name="connsiteY0" fmla="*/ 461553 h 1208394"/>
              <a:gd name="connsiteX1" fmla="*/ 364679 w 3020905"/>
              <a:gd name="connsiteY1" fmla="*/ 157301 h 1208394"/>
              <a:gd name="connsiteX2" fmla="*/ 1205209 w 3020905"/>
              <a:gd name="connsiteY2" fmla="*/ 170048 h 1208394"/>
              <a:gd name="connsiteX3" fmla="*/ 1999882 w 3020905"/>
              <a:gd name="connsiteY3" fmla="*/ 137392 h 1208394"/>
              <a:gd name="connsiteX4" fmla="*/ 2916612 w 3020905"/>
              <a:gd name="connsiteY4" fmla="*/ 4901 h 1208394"/>
              <a:gd name="connsiteX5" fmla="*/ 3009148 w 3020905"/>
              <a:gd name="connsiteY5" fmla="*/ 407124 h 1208394"/>
              <a:gd name="connsiteX6" fmla="*/ 2791433 w 3020905"/>
              <a:gd name="connsiteY6" fmla="*/ 610228 h 1208394"/>
              <a:gd name="connsiteX7" fmla="*/ 2568270 w 3020905"/>
              <a:gd name="connsiteY7" fmla="*/ 740308 h 1208394"/>
              <a:gd name="connsiteX8" fmla="*/ 2119625 w 3020905"/>
              <a:gd name="connsiteY8" fmla="*/ 890845 h 1208394"/>
              <a:gd name="connsiteX9" fmla="*/ 1292295 w 3020905"/>
              <a:gd name="connsiteY9" fmla="*/ 869074 h 1208394"/>
              <a:gd name="connsiteX10" fmla="*/ 353793 w 3020905"/>
              <a:gd name="connsiteY10" fmla="*/ 1208394 h 1208394"/>
              <a:gd name="connsiteX11" fmla="*/ 0 w 3020905"/>
              <a:gd name="connsiteY11" fmla="*/ 762627 h 1208394"/>
              <a:gd name="connsiteX12" fmla="*/ 185056 w 3020905"/>
              <a:gd name="connsiteY12" fmla="*/ 461553 h 1208394"/>
              <a:gd name="connsiteX0" fmla="*/ 185056 w 3020905"/>
              <a:gd name="connsiteY0" fmla="*/ 461553 h 1208394"/>
              <a:gd name="connsiteX1" fmla="*/ 364679 w 3020905"/>
              <a:gd name="connsiteY1" fmla="*/ 157301 h 1208394"/>
              <a:gd name="connsiteX2" fmla="*/ 1205209 w 3020905"/>
              <a:gd name="connsiteY2" fmla="*/ 170048 h 1208394"/>
              <a:gd name="connsiteX3" fmla="*/ 1999882 w 3020905"/>
              <a:gd name="connsiteY3" fmla="*/ 137392 h 1208394"/>
              <a:gd name="connsiteX4" fmla="*/ 2916612 w 3020905"/>
              <a:gd name="connsiteY4" fmla="*/ 4901 h 1208394"/>
              <a:gd name="connsiteX5" fmla="*/ 3009148 w 3020905"/>
              <a:gd name="connsiteY5" fmla="*/ 407124 h 1208394"/>
              <a:gd name="connsiteX6" fmla="*/ 2791433 w 3020905"/>
              <a:gd name="connsiteY6" fmla="*/ 610228 h 1208394"/>
              <a:gd name="connsiteX7" fmla="*/ 2568270 w 3020905"/>
              <a:gd name="connsiteY7" fmla="*/ 740308 h 1208394"/>
              <a:gd name="connsiteX8" fmla="*/ 2119625 w 3020905"/>
              <a:gd name="connsiteY8" fmla="*/ 890845 h 1208394"/>
              <a:gd name="connsiteX9" fmla="*/ 1292295 w 3020905"/>
              <a:gd name="connsiteY9" fmla="*/ 869074 h 1208394"/>
              <a:gd name="connsiteX10" fmla="*/ 353793 w 3020905"/>
              <a:gd name="connsiteY10" fmla="*/ 1208394 h 1208394"/>
              <a:gd name="connsiteX11" fmla="*/ 0 w 3020905"/>
              <a:gd name="connsiteY11" fmla="*/ 762627 h 1208394"/>
              <a:gd name="connsiteX12" fmla="*/ 185056 w 3020905"/>
              <a:gd name="connsiteY12" fmla="*/ 461553 h 1208394"/>
              <a:gd name="connsiteX0" fmla="*/ 185056 w 3020905"/>
              <a:gd name="connsiteY0" fmla="*/ 461553 h 1208394"/>
              <a:gd name="connsiteX1" fmla="*/ 364679 w 3020905"/>
              <a:gd name="connsiteY1" fmla="*/ 157301 h 1208394"/>
              <a:gd name="connsiteX2" fmla="*/ 1205209 w 3020905"/>
              <a:gd name="connsiteY2" fmla="*/ 170048 h 1208394"/>
              <a:gd name="connsiteX3" fmla="*/ 1999882 w 3020905"/>
              <a:gd name="connsiteY3" fmla="*/ 137392 h 1208394"/>
              <a:gd name="connsiteX4" fmla="*/ 2916612 w 3020905"/>
              <a:gd name="connsiteY4" fmla="*/ 4901 h 1208394"/>
              <a:gd name="connsiteX5" fmla="*/ 3009148 w 3020905"/>
              <a:gd name="connsiteY5" fmla="*/ 407124 h 1208394"/>
              <a:gd name="connsiteX6" fmla="*/ 2791433 w 3020905"/>
              <a:gd name="connsiteY6" fmla="*/ 610228 h 1208394"/>
              <a:gd name="connsiteX7" fmla="*/ 2568270 w 3020905"/>
              <a:gd name="connsiteY7" fmla="*/ 740308 h 1208394"/>
              <a:gd name="connsiteX8" fmla="*/ 2119625 w 3020905"/>
              <a:gd name="connsiteY8" fmla="*/ 890845 h 1208394"/>
              <a:gd name="connsiteX9" fmla="*/ 1248752 w 3020905"/>
              <a:gd name="connsiteY9" fmla="*/ 629589 h 1208394"/>
              <a:gd name="connsiteX10" fmla="*/ 353793 w 3020905"/>
              <a:gd name="connsiteY10" fmla="*/ 1208394 h 1208394"/>
              <a:gd name="connsiteX11" fmla="*/ 0 w 3020905"/>
              <a:gd name="connsiteY11" fmla="*/ 762627 h 1208394"/>
              <a:gd name="connsiteX12" fmla="*/ 185056 w 3020905"/>
              <a:gd name="connsiteY12" fmla="*/ 461553 h 1208394"/>
              <a:gd name="connsiteX0" fmla="*/ 185056 w 3020905"/>
              <a:gd name="connsiteY0" fmla="*/ 651224 h 1398065"/>
              <a:gd name="connsiteX1" fmla="*/ 364679 w 3020905"/>
              <a:gd name="connsiteY1" fmla="*/ 346972 h 1398065"/>
              <a:gd name="connsiteX2" fmla="*/ 1205209 w 3020905"/>
              <a:gd name="connsiteY2" fmla="*/ 490 h 1398065"/>
              <a:gd name="connsiteX3" fmla="*/ 1999882 w 3020905"/>
              <a:gd name="connsiteY3" fmla="*/ 327063 h 1398065"/>
              <a:gd name="connsiteX4" fmla="*/ 2916612 w 3020905"/>
              <a:gd name="connsiteY4" fmla="*/ 194572 h 1398065"/>
              <a:gd name="connsiteX5" fmla="*/ 3009148 w 3020905"/>
              <a:gd name="connsiteY5" fmla="*/ 596795 h 1398065"/>
              <a:gd name="connsiteX6" fmla="*/ 2791433 w 3020905"/>
              <a:gd name="connsiteY6" fmla="*/ 799899 h 1398065"/>
              <a:gd name="connsiteX7" fmla="*/ 2568270 w 3020905"/>
              <a:gd name="connsiteY7" fmla="*/ 929979 h 1398065"/>
              <a:gd name="connsiteX8" fmla="*/ 2119625 w 3020905"/>
              <a:gd name="connsiteY8" fmla="*/ 1080516 h 1398065"/>
              <a:gd name="connsiteX9" fmla="*/ 1248752 w 3020905"/>
              <a:gd name="connsiteY9" fmla="*/ 819260 h 1398065"/>
              <a:gd name="connsiteX10" fmla="*/ 353793 w 3020905"/>
              <a:gd name="connsiteY10" fmla="*/ 1398065 h 1398065"/>
              <a:gd name="connsiteX11" fmla="*/ 0 w 3020905"/>
              <a:gd name="connsiteY11" fmla="*/ 952298 h 1398065"/>
              <a:gd name="connsiteX12" fmla="*/ 185056 w 3020905"/>
              <a:gd name="connsiteY12" fmla="*/ 651224 h 1398065"/>
              <a:gd name="connsiteX0" fmla="*/ 185056 w 3020905"/>
              <a:gd name="connsiteY0" fmla="*/ 1176175 h 1923016"/>
              <a:gd name="connsiteX1" fmla="*/ 277594 w 3020905"/>
              <a:gd name="connsiteY1" fmla="*/ 1066 h 1923016"/>
              <a:gd name="connsiteX2" fmla="*/ 1205209 w 3020905"/>
              <a:gd name="connsiteY2" fmla="*/ 525441 h 1923016"/>
              <a:gd name="connsiteX3" fmla="*/ 1999882 w 3020905"/>
              <a:gd name="connsiteY3" fmla="*/ 852014 h 1923016"/>
              <a:gd name="connsiteX4" fmla="*/ 2916612 w 3020905"/>
              <a:gd name="connsiteY4" fmla="*/ 719523 h 1923016"/>
              <a:gd name="connsiteX5" fmla="*/ 3009148 w 3020905"/>
              <a:gd name="connsiteY5" fmla="*/ 1121746 h 1923016"/>
              <a:gd name="connsiteX6" fmla="*/ 2791433 w 3020905"/>
              <a:gd name="connsiteY6" fmla="*/ 1324850 h 1923016"/>
              <a:gd name="connsiteX7" fmla="*/ 2568270 w 3020905"/>
              <a:gd name="connsiteY7" fmla="*/ 1454930 h 1923016"/>
              <a:gd name="connsiteX8" fmla="*/ 2119625 w 3020905"/>
              <a:gd name="connsiteY8" fmla="*/ 1605467 h 1923016"/>
              <a:gd name="connsiteX9" fmla="*/ 1248752 w 3020905"/>
              <a:gd name="connsiteY9" fmla="*/ 1344211 h 1923016"/>
              <a:gd name="connsiteX10" fmla="*/ 353793 w 3020905"/>
              <a:gd name="connsiteY10" fmla="*/ 1923016 h 1923016"/>
              <a:gd name="connsiteX11" fmla="*/ 0 w 3020905"/>
              <a:gd name="connsiteY11" fmla="*/ 1477249 h 1923016"/>
              <a:gd name="connsiteX12" fmla="*/ 185056 w 3020905"/>
              <a:gd name="connsiteY12" fmla="*/ 1176175 h 1923016"/>
              <a:gd name="connsiteX0" fmla="*/ 185056 w 3020905"/>
              <a:gd name="connsiteY0" fmla="*/ 1176524 h 1923365"/>
              <a:gd name="connsiteX1" fmla="*/ 277594 w 3020905"/>
              <a:gd name="connsiteY1" fmla="*/ 1415 h 1923365"/>
              <a:gd name="connsiteX2" fmla="*/ 1205209 w 3020905"/>
              <a:gd name="connsiteY2" fmla="*/ 525790 h 1923365"/>
              <a:gd name="connsiteX3" fmla="*/ 1999882 w 3020905"/>
              <a:gd name="connsiteY3" fmla="*/ 852363 h 1923365"/>
              <a:gd name="connsiteX4" fmla="*/ 2916612 w 3020905"/>
              <a:gd name="connsiteY4" fmla="*/ 719872 h 1923365"/>
              <a:gd name="connsiteX5" fmla="*/ 3009148 w 3020905"/>
              <a:gd name="connsiteY5" fmla="*/ 1122095 h 1923365"/>
              <a:gd name="connsiteX6" fmla="*/ 2791433 w 3020905"/>
              <a:gd name="connsiteY6" fmla="*/ 1325199 h 1923365"/>
              <a:gd name="connsiteX7" fmla="*/ 2568270 w 3020905"/>
              <a:gd name="connsiteY7" fmla="*/ 1455279 h 1923365"/>
              <a:gd name="connsiteX8" fmla="*/ 2119625 w 3020905"/>
              <a:gd name="connsiteY8" fmla="*/ 1605816 h 1923365"/>
              <a:gd name="connsiteX9" fmla="*/ 1248752 w 3020905"/>
              <a:gd name="connsiteY9" fmla="*/ 1344560 h 1923365"/>
              <a:gd name="connsiteX10" fmla="*/ 353793 w 3020905"/>
              <a:gd name="connsiteY10" fmla="*/ 1923365 h 1923365"/>
              <a:gd name="connsiteX11" fmla="*/ 0 w 3020905"/>
              <a:gd name="connsiteY11" fmla="*/ 1477598 h 1923365"/>
              <a:gd name="connsiteX12" fmla="*/ 185056 w 3020905"/>
              <a:gd name="connsiteY12" fmla="*/ 1176524 h 1923365"/>
              <a:gd name="connsiteX0" fmla="*/ 185056 w 3020905"/>
              <a:gd name="connsiteY0" fmla="*/ 1176524 h 1923365"/>
              <a:gd name="connsiteX1" fmla="*/ 277594 w 3020905"/>
              <a:gd name="connsiteY1" fmla="*/ 1415 h 1923365"/>
              <a:gd name="connsiteX2" fmla="*/ 1205209 w 3020905"/>
              <a:gd name="connsiteY2" fmla="*/ 525790 h 1923365"/>
              <a:gd name="connsiteX3" fmla="*/ 1999882 w 3020905"/>
              <a:gd name="connsiteY3" fmla="*/ 852363 h 1923365"/>
              <a:gd name="connsiteX4" fmla="*/ 2916612 w 3020905"/>
              <a:gd name="connsiteY4" fmla="*/ 719872 h 1923365"/>
              <a:gd name="connsiteX5" fmla="*/ 3009148 w 3020905"/>
              <a:gd name="connsiteY5" fmla="*/ 1122095 h 1923365"/>
              <a:gd name="connsiteX6" fmla="*/ 2791433 w 3020905"/>
              <a:gd name="connsiteY6" fmla="*/ 1325199 h 1923365"/>
              <a:gd name="connsiteX7" fmla="*/ 2568270 w 3020905"/>
              <a:gd name="connsiteY7" fmla="*/ 1455279 h 1923365"/>
              <a:gd name="connsiteX8" fmla="*/ 2119625 w 3020905"/>
              <a:gd name="connsiteY8" fmla="*/ 1605816 h 1923365"/>
              <a:gd name="connsiteX9" fmla="*/ 1248752 w 3020905"/>
              <a:gd name="connsiteY9" fmla="*/ 1344560 h 1923365"/>
              <a:gd name="connsiteX10" fmla="*/ 353793 w 3020905"/>
              <a:gd name="connsiteY10" fmla="*/ 1923365 h 1923365"/>
              <a:gd name="connsiteX11" fmla="*/ 0 w 3020905"/>
              <a:gd name="connsiteY11" fmla="*/ 1477598 h 1923365"/>
              <a:gd name="connsiteX12" fmla="*/ 185056 w 3020905"/>
              <a:gd name="connsiteY12" fmla="*/ 1176524 h 1923365"/>
              <a:gd name="connsiteX0" fmla="*/ 185056 w 3020905"/>
              <a:gd name="connsiteY0" fmla="*/ 1176524 h 1605816"/>
              <a:gd name="connsiteX1" fmla="*/ 277594 w 3020905"/>
              <a:gd name="connsiteY1" fmla="*/ 1415 h 1605816"/>
              <a:gd name="connsiteX2" fmla="*/ 1205209 w 3020905"/>
              <a:gd name="connsiteY2" fmla="*/ 525790 h 1605816"/>
              <a:gd name="connsiteX3" fmla="*/ 1999882 w 3020905"/>
              <a:gd name="connsiteY3" fmla="*/ 852363 h 1605816"/>
              <a:gd name="connsiteX4" fmla="*/ 2916612 w 3020905"/>
              <a:gd name="connsiteY4" fmla="*/ 719872 h 1605816"/>
              <a:gd name="connsiteX5" fmla="*/ 3009148 w 3020905"/>
              <a:gd name="connsiteY5" fmla="*/ 1122095 h 1605816"/>
              <a:gd name="connsiteX6" fmla="*/ 2791433 w 3020905"/>
              <a:gd name="connsiteY6" fmla="*/ 1325199 h 1605816"/>
              <a:gd name="connsiteX7" fmla="*/ 2568270 w 3020905"/>
              <a:gd name="connsiteY7" fmla="*/ 1455279 h 1605816"/>
              <a:gd name="connsiteX8" fmla="*/ 2119625 w 3020905"/>
              <a:gd name="connsiteY8" fmla="*/ 1605816 h 1605816"/>
              <a:gd name="connsiteX9" fmla="*/ 1248752 w 3020905"/>
              <a:gd name="connsiteY9" fmla="*/ 1344560 h 1605816"/>
              <a:gd name="connsiteX10" fmla="*/ 658593 w 3020905"/>
              <a:gd name="connsiteY10" fmla="*/ 965422 h 1605816"/>
              <a:gd name="connsiteX11" fmla="*/ 0 w 3020905"/>
              <a:gd name="connsiteY11" fmla="*/ 1477598 h 1605816"/>
              <a:gd name="connsiteX12" fmla="*/ 185056 w 3020905"/>
              <a:gd name="connsiteY12" fmla="*/ 1176524 h 1605816"/>
              <a:gd name="connsiteX0" fmla="*/ 4948 w 3330654"/>
              <a:gd name="connsiteY0" fmla="*/ 60533 h 1894083"/>
              <a:gd name="connsiteX1" fmla="*/ 587343 w 3330654"/>
              <a:gd name="connsiteY1" fmla="*/ 289682 h 1894083"/>
              <a:gd name="connsiteX2" fmla="*/ 1514958 w 3330654"/>
              <a:gd name="connsiteY2" fmla="*/ 814057 h 1894083"/>
              <a:gd name="connsiteX3" fmla="*/ 2309631 w 3330654"/>
              <a:gd name="connsiteY3" fmla="*/ 1140630 h 1894083"/>
              <a:gd name="connsiteX4" fmla="*/ 3226361 w 3330654"/>
              <a:gd name="connsiteY4" fmla="*/ 1008139 h 1894083"/>
              <a:gd name="connsiteX5" fmla="*/ 3318897 w 3330654"/>
              <a:gd name="connsiteY5" fmla="*/ 1410362 h 1894083"/>
              <a:gd name="connsiteX6" fmla="*/ 3101182 w 3330654"/>
              <a:gd name="connsiteY6" fmla="*/ 1613466 h 1894083"/>
              <a:gd name="connsiteX7" fmla="*/ 2878019 w 3330654"/>
              <a:gd name="connsiteY7" fmla="*/ 1743546 h 1894083"/>
              <a:gd name="connsiteX8" fmla="*/ 2429374 w 3330654"/>
              <a:gd name="connsiteY8" fmla="*/ 1894083 h 1894083"/>
              <a:gd name="connsiteX9" fmla="*/ 1558501 w 3330654"/>
              <a:gd name="connsiteY9" fmla="*/ 1632827 h 1894083"/>
              <a:gd name="connsiteX10" fmla="*/ 968342 w 3330654"/>
              <a:gd name="connsiteY10" fmla="*/ 1253689 h 1894083"/>
              <a:gd name="connsiteX11" fmla="*/ 309749 w 3330654"/>
              <a:gd name="connsiteY11" fmla="*/ 1765865 h 1894083"/>
              <a:gd name="connsiteX12" fmla="*/ 4948 w 3330654"/>
              <a:gd name="connsiteY12" fmla="*/ 60533 h 1894083"/>
              <a:gd name="connsiteX0" fmla="*/ 272142 w 3597848"/>
              <a:gd name="connsiteY0" fmla="*/ 60533 h 1894083"/>
              <a:gd name="connsiteX1" fmla="*/ 854537 w 3597848"/>
              <a:gd name="connsiteY1" fmla="*/ 289682 h 1894083"/>
              <a:gd name="connsiteX2" fmla="*/ 1782152 w 3597848"/>
              <a:gd name="connsiteY2" fmla="*/ 814057 h 1894083"/>
              <a:gd name="connsiteX3" fmla="*/ 2576825 w 3597848"/>
              <a:gd name="connsiteY3" fmla="*/ 1140630 h 1894083"/>
              <a:gd name="connsiteX4" fmla="*/ 3493555 w 3597848"/>
              <a:gd name="connsiteY4" fmla="*/ 1008139 h 1894083"/>
              <a:gd name="connsiteX5" fmla="*/ 3586091 w 3597848"/>
              <a:gd name="connsiteY5" fmla="*/ 1410362 h 1894083"/>
              <a:gd name="connsiteX6" fmla="*/ 3368376 w 3597848"/>
              <a:gd name="connsiteY6" fmla="*/ 1613466 h 1894083"/>
              <a:gd name="connsiteX7" fmla="*/ 3145213 w 3597848"/>
              <a:gd name="connsiteY7" fmla="*/ 1743546 h 1894083"/>
              <a:gd name="connsiteX8" fmla="*/ 2696568 w 3597848"/>
              <a:gd name="connsiteY8" fmla="*/ 1894083 h 1894083"/>
              <a:gd name="connsiteX9" fmla="*/ 1825695 w 3597848"/>
              <a:gd name="connsiteY9" fmla="*/ 1632827 h 1894083"/>
              <a:gd name="connsiteX10" fmla="*/ 1235536 w 3597848"/>
              <a:gd name="connsiteY10" fmla="*/ 1253689 h 1894083"/>
              <a:gd name="connsiteX11" fmla="*/ 0 w 3597848"/>
              <a:gd name="connsiteY11" fmla="*/ 285408 h 1894083"/>
              <a:gd name="connsiteX12" fmla="*/ 272142 w 3597848"/>
              <a:gd name="connsiteY12" fmla="*/ 60533 h 1894083"/>
              <a:gd name="connsiteX0" fmla="*/ 272142 w 3597848"/>
              <a:gd name="connsiteY0" fmla="*/ 60533 h 1894083"/>
              <a:gd name="connsiteX1" fmla="*/ 854537 w 3597848"/>
              <a:gd name="connsiteY1" fmla="*/ 289682 h 1894083"/>
              <a:gd name="connsiteX2" fmla="*/ 1782152 w 3597848"/>
              <a:gd name="connsiteY2" fmla="*/ 814057 h 1894083"/>
              <a:gd name="connsiteX3" fmla="*/ 2576825 w 3597848"/>
              <a:gd name="connsiteY3" fmla="*/ 1140630 h 1894083"/>
              <a:gd name="connsiteX4" fmla="*/ 3493555 w 3597848"/>
              <a:gd name="connsiteY4" fmla="*/ 1008139 h 1894083"/>
              <a:gd name="connsiteX5" fmla="*/ 3586091 w 3597848"/>
              <a:gd name="connsiteY5" fmla="*/ 1410362 h 1894083"/>
              <a:gd name="connsiteX6" fmla="*/ 3368376 w 3597848"/>
              <a:gd name="connsiteY6" fmla="*/ 1613466 h 1894083"/>
              <a:gd name="connsiteX7" fmla="*/ 3145213 w 3597848"/>
              <a:gd name="connsiteY7" fmla="*/ 1743546 h 1894083"/>
              <a:gd name="connsiteX8" fmla="*/ 2696568 w 3597848"/>
              <a:gd name="connsiteY8" fmla="*/ 1894083 h 1894083"/>
              <a:gd name="connsiteX9" fmla="*/ 1825695 w 3597848"/>
              <a:gd name="connsiteY9" fmla="*/ 1632827 h 1894083"/>
              <a:gd name="connsiteX10" fmla="*/ 1235536 w 3597848"/>
              <a:gd name="connsiteY10" fmla="*/ 1046861 h 1894083"/>
              <a:gd name="connsiteX11" fmla="*/ 0 w 3597848"/>
              <a:gd name="connsiteY11" fmla="*/ 285408 h 1894083"/>
              <a:gd name="connsiteX12" fmla="*/ 272142 w 3597848"/>
              <a:gd name="connsiteY12" fmla="*/ 60533 h 1894083"/>
              <a:gd name="connsiteX0" fmla="*/ 272142 w 3597848"/>
              <a:gd name="connsiteY0" fmla="*/ 60533 h 1894083"/>
              <a:gd name="connsiteX1" fmla="*/ 854537 w 3597848"/>
              <a:gd name="connsiteY1" fmla="*/ 289682 h 1894083"/>
              <a:gd name="connsiteX2" fmla="*/ 1782152 w 3597848"/>
              <a:gd name="connsiteY2" fmla="*/ 814057 h 1894083"/>
              <a:gd name="connsiteX3" fmla="*/ 2576825 w 3597848"/>
              <a:gd name="connsiteY3" fmla="*/ 1140630 h 1894083"/>
              <a:gd name="connsiteX4" fmla="*/ 3493555 w 3597848"/>
              <a:gd name="connsiteY4" fmla="*/ 1008139 h 1894083"/>
              <a:gd name="connsiteX5" fmla="*/ 3586091 w 3597848"/>
              <a:gd name="connsiteY5" fmla="*/ 1410362 h 1894083"/>
              <a:gd name="connsiteX6" fmla="*/ 3368376 w 3597848"/>
              <a:gd name="connsiteY6" fmla="*/ 1613466 h 1894083"/>
              <a:gd name="connsiteX7" fmla="*/ 3145213 w 3597848"/>
              <a:gd name="connsiteY7" fmla="*/ 1743546 h 1894083"/>
              <a:gd name="connsiteX8" fmla="*/ 2696568 w 3597848"/>
              <a:gd name="connsiteY8" fmla="*/ 1894083 h 1894083"/>
              <a:gd name="connsiteX9" fmla="*/ 1825695 w 3597848"/>
              <a:gd name="connsiteY9" fmla="*/ 1632827 h 1894083"/>
              <a:gd name="connsiteX10" fmla="*/ 1213765 w 3597848"/>
              <a:gd name="connsiteY10" fmla="*/ 1166603 h 1894083"/>
              <a:gd name="connsiteX11" fmla="*/ 0 w 3597848"/>
              <a:gd name="connsiteY11" fmla="*/ 285408 h 1894083"/>
              <a:gd name="connsiteX12" fmla="*/ 272142 w 3597848"/>
              <a:gd name="connsiteY12" fmla="*/ 60533 h 1894083"/>
              <a:gd name="connsiteX0" fmla="*/ 272142 w 3597848"/>
              <a:gd name="connsiteY0" fmla="*/ 60533 h 1894083"/>
              <a:gd name="connsiteX1" fmla="*/ 854537 w 3597848"/>
              <a:gd name="connsiteY1" fmla="*/ 289682 h 1894083"/>
              <a:gd name="connsiteX2" fmla="*/ 1782152 w 3597848"/>
              <a:gd name="connsiteY2" fmla="*/ 814057 h 1894083"/>
              <a:gd name="connsiteX3" fmla="*/ 2576825 w 3597848"/>
              <a:gd name="connsiteY3" fmla="*/ 1140630 h 1894083"/>
              <a:gd name="connsiteX4" fmla="*/ 3493555 w 3597848"/>
              <a:gd name="connsiteY4" fmla="*/ 1008139 h 1894083"/>
              <a:gd name="connsiteX5" fmla="*/ 3586091 w 3597848"/>
              <a:gd name="connsiteY5" fmla="*/ 1410362 h 1894083"/>
              <a:gd name="connsiteX6" fmla="*/ 3368376 w 3597848"/>
              <a:gd name="connsiteY6" fmla="*/ 1613466 h 1894083"/>
              <a:gd name="connsiteX7" fmla="*/ 3145213 w 3597848"/>
              <a:gd name="connsiteY7" fmla="*/ 1743546 h 1894083"/>
              <a:gd name="connsiteX8" fmla="*/ 2696568 w 3597848"/>
              <a:gd name="connsiteY8" fmla="*/ 1894083 h 1894083"/>
              <a:gd name="connsiteX9" fmla="*/ 1825695 w 3597848"/>
              <a:gd name="connsiteY9" fmla="*/ 1632827 h 1894083"/>
              <a:gd name="connsiteX10" fmla="*/ 1213765 w 3597848"/>
              <a:gd name="connsiteY10" fmla="*/ 1166603 h 1894083"/>
              <a:gd name="connsiteX11" fmla="*/ 0 w 3597848"/>
              <a:gd name="connsiteY11" fmla="*/ 285408 h 1894083"/>
              <a:gd name="connsiteX12" fmla="*/ 272142 w 3597848"/>
              <a:gd name="connsiteY12" fmla="*/ 60533 h 1894083"/>
              <a:gd name="connsiteX0" fmla="*/ 272142 w 3597848"/>
              <a:gd name="connsiteY0" fmla="*/ 60533 h 1894083"/>
              <a:gd name="connsiteX1" fmla="*/ 854537 w 3597848"/>
              <a:gd name="connsiteY1" fmla="*/ 289682 h 1894083"/>
              <a:gd name="connsiteX2" fmla="*/ 1782152 w 3597848"/>
              <a:gd name="connsiteY2" fmla="*/ 814057 h 1894083"/>
              <a:gd name="connsiteX3" fmla="*/ 2576825 w 3597848"/>
              <a:gd name="connsiteY3" fmla="*/ 1140630 h 1894083"/>
              <a:gd name="connsiteX4" fmla="*/ 3493555 w 3597848"/>
              <a:gd name="connsiteY4" fmla="*/ 1008139 h 1894083"/>
              <a:gd name="connsiteX5" fmla="*/ 3586091 w 3597848"/>
              <a:gd name="connsiteY5" fmla="*/ 1410362 h 1894083"/>
              <a:gd name="connsiteX6" fmla="*/ 3368376 w 3597848"/>
              <a:gd name="connsiteY6" fmla="*/ 1613466 h 1894083"/>
              <a:gd name="connsiteX7" fmla="*/ 3145213 w 3597848"/>
              <a:gd name="connsiteY7" fmla="*/ 1743546 h 1894083"/>
              <a:gd name="connsiteX8" fmla="*/ 2696568 w 3597848"/>
              <a:gd name="connsiteY8" fmla="*/ 1894083 h 1894083"/>
              <a:gd name="connsiteX9" fmla="*/ 1825695 w 3597848"/>
              <a:gd name="connsiteY9" fmla="*/ 1632827 h 1894083"/>
              <a:gd name="connsiteX10" fmla="*/ 1213765 w 3597848"/>
              <a:gd name="connsiteY10" fmla="*/ 1166603 h 1894083"/>
              <a:gd name="connsiteX11" fmla="*/ 0 w 3597848"/>
              <a:gd name="connsiteY11" fmla="*/ 285408 h 1894083"/>
              <a:gd name="connsiteX12" fmla="*/ 272142 w 3597848"/>
              <a:gd name="connsiteY12" fmla="*/ 60533 h 1894083"/>
              <a:gd name="connsiteX0" fmla="*/ 272142 w 3597848"/>
              <a:gd name="connsiteY0" fmla="*/ 60533 h 1894083"/>
              <a:gd name="connsiteX1" fmla="*/ 854537 w 3597848"/>
              <a:gd name="connsiteY1" fmla="*/ 289682 h 1894083"/>
              <a:gd name="connsiteX2" fmla="*/ 1782152 w 3597848"/>
              <a:gd name="connsiteY2" fmla="*/ 814057 h 1894083"/>
              <a:gd name="connsiteX3" fmla="*/ 2576825 w 3597848"/>
              <a:gd name="connsiteY3" fmla="*/ 1140630 h 1894083"/>
              <a:gd name="connsiteX4" fmla="*/ 3493555 w 3597848"/>
              <a:gd name="connsiteY4" fmla="*/ 1008139 h 1894083"/>
              <a:gd name="connsiteX5" fmla="*/ 3586091 w 3597848"/>
              <a:gd name="connsiteY5" fmla="*/ 1410362 h 1894083"/>
              <a:gd name="connsiteX6" fmla="*/ 3368376 w 3597848"/>
              <a:gd name="connsiteY6" fmla="*/ 1613466 h 1894083"/>
              <a:gd name="connsiteX7" fmla="*/ 3145213 w 3597848"/>
              <a:gd name="connsiteY7" fmla="*/ 1743546 h 1894083"/>
              <a:gd name="connsiteX8" fmla="*/ 2696568 w 3597848"/>
              <a:gd name="connsiteY8" fmla="*/ 1894083 h 1894083"/>
              <a:gd name="connsiteX9" fmla="*/ 2054295 w 3597848"/>
              <a:gd name="connsiteY9" fmla="*/ 1491313 h 1894083"/>
              <a:gd name="connsiteX10" fmla="*/ 1213765 w 3597848"/>
              <a:gd name="connsiteY10" fmla="*/ 1166603 h 1894083"/>
              <a:gd name="connsiteX11" fmla="*/ 0 w 3597848"/>
              <a:gd name="connsiteY11" fmla="*/ 285408 h 1894083"/>
              <a:gd name="connsiteX12" fmla="*/ 272142 w 3597848"/>
              <a:gd name="connsiteY12" fmla="*/ 60533 h 1894083"/>
              <a:gd name="connsiteX0" fmla="*/ 272142 w 3597848"/>
              <a:gd name="connsiteY0" fmla="*/ 60533 h 1894083"/>
              <a:gd name="connsiteX1" fmla="*/ 854537 w 3597848"/>
              <a:gd name="connsiteY1" fmla="*/ 289682 h 1894083"/>
              <a:gd name="connsiteX2" fmla="*/ 1782152 w 3597848"/>
              <a:gd name="connsiteY2" fmla="*/ 814057 h 1894083"/>
              <a:gd name="connsiteX3" fmla="*/ 2576825 w 3597848"/>
              <a:gd name="connsiteY3" fmla="*/ 1140630 h 1894083"/>
              <a:gd name="connsiteX4" fmla="*/ 3493555 w 3597848"/>
              <a:gd name="connsiteY4" fmla="*/ 1008139 h 1894083"/>
              <a:gd name="connsiteX5" fmla="*/ 3586091 w 3597848"/>
              <a:gd name="connsiteY5" fmla="*/ 1410362 h 1894083"/>
              <a:gd name="connsiteX6" fmla="*/ 3368376 w 3597848"/>
              <a:gd name="connsiteY6" fmla="*/ 1613466 h 1894083"/>
              <a:gd name="connsiteX7" fmla="*/ 3145213 w 3597848"/>
              <a:gd name="connsiteY7" fmla="*/ 1743546 h 1894083"/>
              <a:gd name="connsiteX8" fmla="*/ 2696568 w 3597848"/>
              <a:gd name="connsiteY8" fmla="*/ 1894083 h 1894083"/>
              <a:gd name="connsiteX9" fmla="*/ 2054295 w 3597848"/>
              <a:gd name="connsiteY9" fmla="*/ 1491313 h 1894083"/>
              <a:gd name="connsiteX10" fmla="*/ 1213765 w 3597848"/>
              <a:gd name="connsiteY10" fmla="*/ 1166603 h 1894083"/>
              <a:gd name="connsiteX11" fmla="*/ 0 w 3597848"/>
              <a:gd name="connsiteY11" fmla="*/ 285408 h 1894083"/>
              <a:gd name="connsiteX12" fmla="*/ 272142 w 3597848"/>
              <a:gd name="connsiteY12" fmla="*/ 60533 h 1894083"/>
              <a:gd name="connsiteX0" fmla="*/ 272142 w 3597848"/>
              <a:gd name="connsiteY0" fmla="*/ 60533 h 1894083"/>
              <a:gd name="connsiteX1" fmla="*/ 854537 w 3597848"/>
              <a:gd name="connsiteY1" fmla="*/ 289682 h 1894083"/>
              <a:gd name="connsiteX2" fmla="*/ 1782152 w 3597848"/>
              <a:gd name="connsiteY2" fmla="*/ 814057 h 1894083"/>
              <a:gd name="connsiteX3" fmla="*/ 2576825 w 3597848"/>
              <a:gd name="connsiteY3" fmla="*/ 1140630 h 1894083"/>
              <a:gd name="connsiteX4" fmla="*/ 3493555 w 3597848"/>
              <a:gd name="connsiteY4" fmla="*/ 1008139 h 1894083"/>
              <a:gd name="connsiteX5" fmla="*/ 3586091 w 3597848"/>
              <a:gd name="connsiteY5" fmla="*/ 1410362 h 1894083"/>
              <a:gd name="connsiteX6" fmla="*/ 3368376 w 3597848"/>
              <a:gd name="connsiteY6" fmla="*/ 1613466 h 1894083"/>
              <a:gd name="connsiteX7" fmla="*/ 3145213 w 3597848"/>
              <a:gd name="connsiteY7" fmla="*/ 1743546 h 1894083"/>
              <a:gd name="connsiteX8" fmla="*/ 2696568 w 3597848"/>
              <a:gd name="connsiteY8" fmla="*/ 1894083 h 1894083"/>
              <a:gd name="connsiteX9" fmla="*/ 1999867 w 3597848"/>
              <a:gd name="connsiteY9" fmla="*/ 1589285 h 1894083"/>
              <a:gd name="connsiteX10" fmla="*/ 1213765 w 3597848"/>
              <a:gd name="connsiteY10" fmla="*/ 1166603 h 1894083"/>
              <a:gd name="connsiteX11" fmla="*/ 0 w 3597848"/>
              <a:gd name="connsiteY11" fmla="*/ 285408 h 1894083"/>
              <a:gd name="connsiteX12" fmla="*/ 272142 w 3597848"/>
              <a:gd name="connsiteY12" fmla="*/ 60533 h 1894083"/>
              <a:gd name="connsiteX0" fmla="*/ 272142 w 3597848"/>
              <a:gd name="connsiteY0" fmla="*/ 60533 h 1894083"/>
              <a:gd name="connsiteX1" fmla="*/ 854537 w 3597848"/>
              <a:gd name="connsiteY1" fmla="*/ 289682 h 1894083"/>
              <a:gd name="connsiteX2" fmla="*/ 1782152 w 3597848"/>
              <a:gd name="connsiteY2" fmla="*/ 814057 h 1894083"/>
              <a:gd name="connsiteX3" fmla="*/ 2576825 w 3597848"/>
              <a:gd name="connsiteY3" fmla="*/ 1140630 h 1894083"/>
              <a:gd name="connsiteX4" fmla="*/ 3493555 w 3597848"/>
              <a:gd name="connsiteY4" fmla="*/ 1008139 h 1894083"/>
              <a:gd name="connsiteX5" fmla="*/ 3586091 w 3597848"/>
              <a:gd name="connsiteY5" fmla="*/ 1410362 h 1894083"/>
              <a:gd name="connsiteX6" fmla="*/ 3368376 w 3597848"/>
              <a:gd name="connsiteY6" fmla="*/ 1613466 h 1894083"/>
              <a:gd name="connsiteX7" fmla="*/ 3145213 w 3597848"/>
              <a:gd name="connsiteY7" fmla="*/ 1743546 h 1894083"/>
              <a:gd name="connsiteX8" fmla="*/ 2696568 w 3597848"/>
              <a:gd name="connsiteY8" fmla="*/ 1894083 h 1894083"/>
              <a:gd name="connsiteX9" fmla="*/ 1999867 w 3597848"/>
              <a:gd name="connsiteY9" fmla="*/ 1589285 h 1894083"/>
              <a:gd name="connsiteX10" fmla="*/ 1213765 w 3597848"/>
              <a:gd name="connsiteY10" fmla="*/ 1166603 h 1894083"/>
              <a:gd name="connsiteX11" fmla="*/ 0 w 3597848"/>
              <a:gd name="connsiteY11" fmla="*/ 285408 h 1894083"/>
              <a:gd name="connsiteX12" fmla="*/ 272142 w 3597848"/>
              <a:gd name="connsiteY12" fmla="*/ 60533 h 1894083"/>
              <a:gd name="connsiteX0" fmla="*/ 272142 w 3597848"/>
              <a:gd name="connsiteY0" fmla="*/ 60533 h 1894083"/>
              <a:gd name="connsiteX1" fmla="*/ 854537 w 3597848"/>
              <a:gd name="connsiteY1" fmla="*/ 289682 h 1894083"/>
              <a:gd name="connsiteX2" fmla="*/ 1782152 w 3597848"/>
              <a:gd name="connsiteY2" fmla="*/ 814057 h 1894083"/>
              <a:gd name="connsiteX3" fmla="*/ 2576825 w 3597848"/>
              <a:gd name="connsiteY3" fmla="*/ 1140630 h 1894083"/>
              <a:gd name="connsiteX4" fmla="*/ 3493555 w 3597848"/>
              <a:gd name="connsiteY4" fmla="*/ 1008139 h 1894083"/>
              <a:gd name="connsiteX5" fmla="*/ 3586091 w 3597848"/>
              <a:gd name="connsiteY5" fmla="*/ 1410362 h 1894083"/>
              <a:gd name="connsiteX6" fmla="*/ 3368376 w 3597848"/>
              <a:gd name="connsiteY6" fmla="*/ 1613466 h 1894083"/>
              <a:gd name="connsiteX7" fmla="*/ 3145213 w 3597848"/>
              <a:gd name="connsiteY7" fmla="*/ 1743546 h 1894083"/>
              <a:gd name="connsiteX8" fmla="*/ 2696568 w 3597848"/>
              <a:gd name="connsiteY8" fmla="*/ 1894083 h 1894083"/>
              <a:gd name="connsiteX9" fmla="*/ 1999867 w 3597848"/>
              <a:gd name="connsiteY9" fmla="*/ 1589285 h 1894083"/>
              <a:gd name="connsiteX10" fmla="*/ 1213765 w 3597848"/>
              <a:gd name="connsiteY10" fmla="*/ 1166603 h 1894083"/>
              <a:gd name="connsiteX11" fmla="*/ 0 w 3597848"/>
              <a:gd name="connsiteY11" fmla="*/ 285408 h 1894083"/>
              <a:gd name="connsiteX12" fmla="*/ 272142 w 3597848"/>
              <a:gd name="connsiteY12" fmla="*/ 60533 h 1894083"/>
              <a:gd name="connsiteX0" fmla="*/ 272142 w 3597848"/>
              <a:gd name="connsiteY0" fmla="*/ 48622 h 1882172"/>
              <a:gd name="connsiteX1" fmla="*/ 1329550 w 3597848"/>
              <a:gd name="connsiteY1" fmla="*/ 455901 h 1882172"/>
              <a:gd name="connsiteX2" fmla="*/ 1782152 w 3597848"/>
              <a:gd name="connsiteY2" fmla="*/ 802146 h 1882172"/>
              <a:gd name="connsiteX3" fmla="*/ 2576825 w 3597848"/>
              <a:gd name="connsiteY3" fmla="*/ 1128719 h 1882172"/>
              <a:gd name="connsiteX4" fmla="*/ 3493555 w 3597848"/>
              <a:gd name="connsiteY4" fmla="*/ 996228 h 1882172"/>
              <a:gd name="connsiteX5" fmla="*/ 3586091 w 3597848"/>
              <a:gd name="connsiteY5" fmla="*/ 1398451 h 1882172"/>
              <a:gd name="connsiteX6" fmla="*/ 3368376 w 3597848"/>
              <a:gd name="connsiteY6" fmla="*/ 1601555 h 1882172"/>
              <a:gd name="connsiteX7" fmla="*/ 3145213 w 3597848"/>
              <a:gd name="connsiteY7" fmla="*/ 1731635 h 1882172"/>
              <a:gd name="connsiteX8" fmla="*/ 2696568 w 3597848"/>
              <a:gd name="connsiteY8" fmla="*/ 1882172 h 1882172"/>
              <a:gd name="connsiteX9" fmla="*/ 1999867 w 3597848"/>
              <a:gd name="connsiteY9" fmla="*/ 1577374 h 1882172"/>
              <a:gd name="connsiteX10" fmla="*/ 1213765 w 3597848"/>
              <a:gd name="connsiteY10" fmla="*/ 1154692 h 1882172"/>
              <a:gd name="connsiteX11" fmla="*/ 0 w 3597848"/>
              <a:gd name="connsiteY11" fmla="*/ 273497 h 1882172"/>
              <a:gd name="connsiteX12" fmla="*/ 272142 w 3597848"/>
              <a:gd name="connsiteY12" fmla="*/ 48622 h 1882172"/>
              <a:gd name="connsiteX0" fmla="*/ 272142 w 3597848"/>
              <a:gd name="connsiteY0" fmla="*/ 48622 h 1763419"/>
              <a:gd name="connsiteX1" fmla="*/ 1329550 w 3597848"/>
              <a:gd name="connsiteY1" fmla="*/ 455901 h 1763419"/>
              <a:gd name="connsiteX2" fmla="*/ 1782152 w 3597848"/>
              <a:gd name="connsiteY2" fmla="*/ 802146 h 1763419"/>
              <a:gd name="connsiteX3" fmla="*/ 2576825 w 3597848"/>
              <a:gd name="connsiteY3" fmla="*/ 1128719 h 1763419"/>
              <a:gd name="connsiteX4" fmla="*/ 3493555 w 3597848"/>
              <a:gd name="connsiteY4" fmla="*/ 996228 h 1763419"/>
              <a:gd name="connsiteX5" fmla="*/ 3586091 w 3597848"/>
              <a:gd name="connsiteY5" fmla="*/ 1398451 h 1763419"/>
              <a:gd name="connsiteX6" fmla="*/ 3368376 w 3597848"/>
              <a:gd name="connsiteY6" fmla="*/ 1601555 h 1763419"/>
              <a:gd name="connsiteX7" fmla="*/ 3145213 w 3597848"/>
              <a:gd name="connsiteY7" fmla="*/ 1731635 h 1763419"/>
              <a:gd name="connsiteX8" fmla="*/ 2625316 w 3597848"/>
              <a:gd name="connsiteY8" fmla="*/ 1763419 h 1763419"/>
              <a:gd name="connsiteX9" fmla="*/ 1999867 w 3597848"/>
              <a:gd name="connsiteY9" fmla="*/ 1577374 h 1763419"/>
              <a:gd name="connsiteX10" fmla="*/ 1213765 w 3597848"/>
              <a:gd name="connsiteY10" fmla="*/ 1154692 h 1763419"/>
              <a:gd name="connsiteX11" fmla="*/ 0 w 3597848"/>
              <a:gd name="connsiteY11" fmla="*/ 273497 h 1763419"/>
              <a:gd name="connsiteX12" fmla="*/ 272142 w 3597848"/>
              <a:gd name="connsiteY12" fmla="*/ 48622 h 1763419"/>
              <a:gd name="connsiteX0" fmla="*/ 272142 w 3597848"/>
              <a:gd name="connsiteY0" fmla="*/ 48622 h 1763419"/>
              <a:gd name="connsiteX1" fmla="*/ 1329550 w 3597848"/>
              <a:gd name="connsiteY1" fmla="*/ 455901 h 1763419"/>
              <a:gd name="connsiteX2" fmla="*/ 1782152 w 3597848"/>
              <a:gd name="connsiteY2" fmla="*/ 802146 h 1763419"/>
              <a:gd name="connsiteX3" fmla="*/ 2576825 w 3597848"/>
              <a:gd name="connsiteY3" fmla="*/ 1128719 h 1763419"/>
              <a:gd name="connsiteX4" fmla="*/ 3493555 w 3597848"/>
              <a:gd name="connsiteY4" fmla="*/ 996228 h 1763419"/>
              <a:gd name="connsiteX5" fmla="*/ 3586091 w 3597848"/>
              <a:gd name="connsiteY5" fmla="*/ 1398451 h 1763419"/>
              <a:gd name="connsiteX6" fmla="*/ 3368376 w 3597848"/>
              <a:gd name="connsiteY6" fmla="*/ 1601555 h 1763419"/>
              <a:gd name="connsiteX7" fmla="*/ 3133338 w 3597848"/>
              <a:gd name="connsiteY7" fmla="*/ 1684133 h 1763419"/>
              <a:gd name="connsiteX8" fmla="*/ 2625316 w 3597848"/>
              <a:gd name="connsiteY8" fmla="*/ 1763419 h 1763419"/>
              <a:gd name="connsiteX9" fmla="*/ 1999867 w 3597848"/>
              <a:gd name="connsiteY9" fmla="*/ 1577374 h 1763419"/>
              <a:gd name="connsiteX10" fmla="*/ 1213765 w 3597848"/>
              <a:gd name="connsiteY10" fmla="*/ 1154692 h 1763419"/>
              <a:gd name="connsiteX11" fmla="*/ 0 w 3597848"/>
              <a:gd name="connsiteY11" fmla="*/ 273497 h 1763419"/>
              <a:gd name="connsiteX12" fmla="*/ 272142 w 3597848"/>
              <a:gd name="connsiteY12" fmla="*/ 48622 h 1763419"/>
              <a:gd name="connsiteX0" fmla="*/ 1904 w 3327610"/>
              <a:gd name="connsiteY0" fmla="*/ 48622 h 1763419"/>
              <a:gd name="connsiteX1" fmla="*/ 1059312 w 3327610"/>
              <a:gd name="connsiteY1" fmla="*/ 455901 h 1763419"/>
              <a:gd name="connsiteX2" fmla="*/ 1511914 w 3327610"/>
              <a:gd name="connsiteY2" fmla="*/ 802146 h 1763419"/>
              <a:gd name="connsiteX3" fmla="*/ 2306587 w 3327610"/>
              <a:gd name="connsiteY3" fmla="*/ 1128719 h 1763419"/>
              <a:gd name="connsiteX4" fmla="*/ 3223317 w 3327610"/>
              <a:gd name="connsiteY4" fmla="*/ 996228 h 1763419"/>
              <a:gd name="connsiteX5" fmla="*/ 3315853 w 3327610"/>
              <a:gd name="connsiteY5" fmla="*/ 1398451 h 1763419"/>
              <a:gd name="connsiteX6" fmla="*/ 3098138 w 3327610"/>
              <a:gd name="connsiteY6" fmla="*/ 1601555 h 1763419"/>
              <a:gd name="connsiteX7" fmla="*/ 2863100 w 3327610"/>
              <a:gd name="connsiteY7" fmla="*/ 1684133 h 1763419"/>
              <a:gd name="connsiteX8" fmla="*/ 2355078 w 3327610"/>
              <a:gd name="connsiteY8" fmla="*/ 1763419 h 1763419"/>
              <a:gd name="connsiteX9" fmla="*/ 1729629 w 3327610"/>
              <a:gd name="connsiteY9" fmla="*/ 1577374 h 1763419"/>
              <a:gd name="connsiteX10" fmla="*/ 943527 w 3327610"/>
              <a:gd name="connsiteY10" fmla="*/ 1154692 h 1763419"/>
              <a:gd name="connsiteX11" fmla="*/ 1024172 w 3327610"/>
              <a:gd name="connsiteY11" fmla="*/ 914764 h 1763419"/>
              <a:gd name="connsiteX12" fmla="*/ 1904 w 3327610"/>
              <a:gd name="connsiteY12" fmla="*/ 48622 h 1763419"/>
              <a:gd name="connsiteX0" fmla="*/ 1904 w 3327610"/>
              <a:gd name="connsiteY0" fmla="*/ 48622 h 1763419"/>
              <a:gd name="connsiteX1" fmla="*/ 1059312 w 3327610"/>
              <a:gd name="connsiteY1" fmla="*/ 455901 h 1763419"/>
              <a:gd name="connsiteX2" fmla="*/ 1511914 w 3327610"/>
              <a:gd name="connsiteY2" fmla="*/ 802146 h 1763419"/>
              <a:gd name="connsiteX3" fmla="*/ 2306587 w 3327610"/>
              <a:gd name="connsiteY3" fmla="*/ 1128719 h 1763419"/>
              <a:gd name="connsiteX4" fmla="*/ 3223317 w 3327610"/>
              <a:gd name="connsiteY4" fmla="*/ 996228 h 1763419"/>
              <a:gd name="connsiteX5" fmla="*/ 3315853 w 3327610"/>
              <a:gd name="connsiteY5" fmla="*/ 1398451 h 1763419"/>
              <a:gd name="connsiteX6" fmla="*/ 3098138 w 3327610"/>
              <a:gd name="connsiteY6" fmla="*/ 1601555 h 1763419"/>
              <a:gd name="connsiteX7" fmla="*/ 2863100 w 3327610"/>
              <a:gd name="connsiteY7" fmla="*/ 1684133 h 1763419"/>
              <a:gd name="connsiteX8" fmla="*/ 2355078 w 3327610"/>
              <a:gd name="connsiteY8" fmla="*/ 1763419 h 1763419"/>
              <a:gd name="connsiteX9" fmla="*/ 1729629 w 3327610"/>
              <a:gd name="connsiteY9" fmla="*/ 1577374 h 1763419"/>
              <a:gd name="connsiteX10" fmla="*/ 1477917 w 3327610"/>
              <a:gd name="connsiteY10" fmla="*/ 1451575 h 1763419"/>
              <a:gd name="connsiteX11" fmla="*/ 1024172 w 3327610"/>
              <a:gd name="connsiteY11" fmla="*/ 914764 h 1763419"/>
              <a:gd name="connsiteX12" fmla="*/ 1904 w 3327610"/>
              <a:gd name="connsiteY12" fmla="*/ 48622 h 1763419"/>
              <a:gd name="connsiteX0" fmla="*/ 1745 w 3327451"/>
              <a:gd name="connsiteY0" fmla="*/ 48622 h 1763419"/>
              <a:gd name="connsiteX1" fmla="*/ 1059153 w 3327451"/>
              <a:gd name="connsiteY1" fmla="*/ 455901 h 1763419"/>
              <a:gd name="connsiteX2" fmla="*/ 1511755 w 3327451"/>
              <a:gd name="connsiteY2" fmla="*/ 802146 h 1763419"/>
              <a:gd name="connsiteX3" fmla="*/ 2306428 w 3327451"/>
              <a:gd name="connsiteY3" fmla="*/ 1128719 h 1763419"/>
              <a:gd name="connsiteX4" fmla="*/ 3223158 w 3327451"/>
              <a:gd name="connsiteY4" fmla="*/ 996228 h 1763419"/>
              <a:gd name="connsiteX5" fmla="*/ 3315694 w 3327451"/>
              <a:gd name="connsiteY5" fmla="*/ 1398451 h 1763419"/>
              <a:gd name="connsiteX6" fmla="*/ 3097979 w 3327451"/>
              <a:gd name="connsiteY6" fmla="*/ 1601555 h 1763419"/>
              <a:gd name="connsiteX7" fmla="*/ 2862941 w 3327451"/>
              <a:gd name="connsiteY7" fmla="*/ 1684133 h 1763419"/>
              <a:gd name="connsiteX8" fmla="*/ 2354919 w 3327451"/>
              <a:gd name="connsiteY8" fmla="*/ 1763419 h 1763419"/>
              <a:gd name="connsiteX9" fmla="*/ 1729470 w 3327451"/>
              <a:gd name="connsiteY9" fmla="*/ 1577374 h 1763419"/>
              <a:gd name="connsiteX10" fmla="*/ 1477758 w 3327451"/>
              <a:gd name="connsiteY10" fmla="*/ 1451575 h 1763419"/>
              <a:gd name="connsiteX11" fmla="*/ 1130891 w 3327451"/>
              <a:gd name="connsiteY11" fmla="*/ 1116645 h 1763419"/>
              <a:gd name="connsiteX12" fmla="*/ 1745 w 3327451"/>
              <a:gd name="connsiteY12" fmla="*/ 48622 h 1763419"/>
              <a:gd name="connsiteX0" fmla="*/ 74281 w 2283706"/>
              <a:gd name="connsiteY0" fmla="*/ 426407 h 1309932"/>
              <a:gd name="connsiteX1" fmla="*/ 15408 w 2283706"/>
              <a:gd name="connsiteY1" fmla="*/ 2414 h 1309932"/>
              <a:gd name="connsiteX2" fmla="*/ 468010 w 2283706"/>
              <a:gd name="connsiteY2" fmla="*/ 348659 h 1309932"/>
              <a:gd name="connsiteX3" fmla="*/ 1262683 w 2283706"/>
              <a:gd name="connsiteY3" fmla="*/ 675232 h 1309932"/>
              <a:gd name="connsiteX4" fmla="*/ 2179413 w 2283706"/>
              <a:gd name="connsiteY4" fmla="*/ 542741 h 1309932"/>
              <a:gd name="connsiteX5" fmla="*/ 2271949 w 2283706"/>
              <a:gd name="connsiteY5" fmla="*/ 944964 h 1309932"/>
              <a:gd name="connsiteX6" fmla="*/ 2054234 w 2283706"/>
              <a:gd name="connsiteY6" fmla="*/ 1148068 h 1309932"/>
              <a:gd name="connsiteX7" fmla="*/ 1819196 w 2283706"/>
              <a:gd name="connsiteY7" fmla="*/ 1230646 h 1309932"/>
              <a:gd name="connsiteX8" fmla="*/ 1311174 w 2283706"/>
              <a:gd name="connsiteY8" fmla="*/ 1309932 h 1309932"/>
              <a:gd name="connsiteX9" fmla="*/ 685725 w 2283706"/>
              <a:gd name="connsiteY9" fmla="*/ 1123887 h 1309932"/>
              <a:gd name="connsiteX10" fmla="*/ 434013 w 2283706"/>
              <a:gd name="connsiteY10" fmla="*/ 998088 h 1309932"/>
              <a:gd name="connsiteX11" fmla="*/ 87146 w 2283706"/>
              <a:gd name="connsiteY11" fmla="*/ 663158 h 1309932"/>
              <a:gd name="connsiteX12" fmla="*/ 74281 w 2283706"/>
              <a:gd name="connsiteY12" fmla="*/ 426407 h 1309932"/>
              <a:gd name="connsiteX0" fmla="*/ 14364 w 2223789"/>
              <a:gd name="connsiteY0" fmla="*/ 344441 h 1227966"/>
              <a:gd name="connsiteX1" fmla="*/ 38618 w 2223789"/>
              <a:gd name="connsiteY1" fmla="*/ 3576 h 1227966"/>
              <a:gd name="connsiteX2" fmla="*/ 408093 w 2223789"/>
              <a:gd name="connsiteY2" fmla="*/ 266693 h 1227966"/>
              <a:gd name="connsiteX3" fmla="*/ 1202766 w 2223789"/>
              <a:gd name="connsiteY3" fmla="*/ 593266 h 1227966"/>
              <a:gd name="connsiteX4" fmla="*/ 2119496 w 2223789"/>
              <a:gd name="connsiteY4" fmla="*/ 460775 h 1227966"/>
              <a:gd name="connsiteX5" fmla="*/ 2212032 w 2223789"/>
              <a:gd name="connsiteY5" fmla="*/ 862998 h 1227966"/>
              <a:gd name="connsiteX6" fmla="*/ 1994317 w 2223789"/>
              <a:gd name="connsiteY6" fmla="*/ 1066102 h 1227966"/>
              <a:gd name="connsiteX7" fmla="*/ 1759279 w 2223789"/>
              <a:gd name="connsiteY7" fmla="*/ 1148680 h 1227966"/>
              <a:gd name="connsiteX8" fmla="*/ 1251257 w 2223789"/>
              <a:gd name="connsiteY8" fmla="*/ 1227966 h 1227966"/>
              <a:gd name="connsiteX9" fmla="*/ 625808 w 2223789"/>
              <a:gd name="connsiteY9" fmla="*/ 1041921 h 1227966"/>
              <a:gd name="connsiteX10" fmla="*/ 374096 w 2223789"/>
              <a:gd name="connsiteY10" fmla="*/ 916122 h 1227966"/>
              <a:gd name="connsiteX11" fmla="*/ 27229 w 2223789"/>
              <a:gd name="connsiteY11" fmla="*/ 581192 h 1227966"/>
              <a:gd name="connsiteX12" fmla="*/ 14364 w 2223789"/>
              <a:gd name="connsiteY12" fmla="*/ 344441 h 1227966"/>
              <a:gd name="connsiteX0" fmla="*/ 5457 w 2214882"/>
              <a:gd name="connsiteY0" fmla="*/ 344441 h 1227966"/>
              <a:gd name="connsiteX1" fmla="*/ 29711 w 2214882"/>
              <a:gd name="connsiteY1" fmla="*/ 3576 h 1227966"/>
              <a:gd name="connsiteX2" fmla="*/ 399186 w 2214882"/>
              <a:gd name="connsiteY2" fmla="*/ 266693 h 1227966"/>
              <a:gd name="connsiteX3" fmla="*/ 1193859 w 2214882"/>
              <a:gd name="connsiteY3" fmla="*/ 593266 h 1227966"/>
              <a:gd name="connsiteX4" fmla="*/ 2110589 w 2214882"/>
              <a:gd name="connsiteY4" fmla="*/ 460775 h 1227966"/>
              <a:gd name="connsiteX5" fmla="*/ 2203125 w 2214882"/>
              <a:gd name="connsiteY5" fmla="*/ 862998 h 1227966"/>
              <a:gd name="connsiteX6" fmla="*/ 1985410 w 2214882"/>
              <a:gd name="connsiteY6" fmla="*/ 1066102 h 1227966"/>
              <a:gd name="connsiteX7" fmla="*/ 1750372 w 2214882"/>
              <a:gd name="connsiteY7" fmla="*/ 1148680 h 1227966"/>
              <a:gd name="connsiteX8" fmla="*/ 1242350 w 2214882"/>
              <a:gd name="connsiteY8" fmla="*/ 1227966 h 1227966"/>
              <a:gd name="connsiteX9" fmla="*/ 616901 w 2214882"/>
              <a:gd name="connsiteY9" fmla="*/ 1041921 h 1227966"/>
              <a:gd name="connsiteX10" fmla="*/ 365189 w 2214882"/>
              <a:gd name="connsiteY10" fmla="*/ 916122 h 1227966"/>
              <a:gd name="connsiteX11" fmla="*/ 18322 w 2214882"/>
              <a:gd name="connsiteY11" fmla="*/ 581192 h 1227966"/>
              <a:gd name="connsiteX12" fmla="*/ 5457 w 2214882"/>
              <a:gd name="connsiteY12" fmla="*/ 344441 h 1227966"/>
              <a:gd name="connsiteX0" fmla="*/ 11452 w 2220877"/>
              <a:gd name="connsiteY0" fmla="*/ 344441 h 1227966"/>
              <a:gd name="connsiteX1" fmla="*/ 35706 w 2220877"/>
              <a:gd name="connsiteY1" fmla="*/ 3576 h 1227966"/>
              <a:gd name="connsiteX2" fmla="*/ 405181 w 2220877"/>
              <a:gd name="connsiteY2" fmla="*/ 266693 h 1227966"/>
              <a:gd name="connsiteX3" fmla="*/ 1199854 w 2220877"/>
              <a:gd name="connsiteY3" fmla="*/ 593266 h 1227966"/>
              <a:gd name="connsiteX4" fmla="*/ 2116584 w 2220877"/>
              <a:gd name="connsiteY4" fmla="*/ 460775 h 1227966"/>
              <a:gd name="connsiteX5" fmla="*/ 2209120 w 2220877"/>
              <a:gd name="connsiteY5" fmla="*/ 862998 h 1227966"/>
              <a:gd name="connsiteX6" fmla="*/ 1991405 w 2220877"/>
              <a:gd name="connsiteY6" fmla="*/ 1066102 h 1227966"/>
              <a:gd name="connsiteX7" fmla="*/ 1756367 w 2220877"/>
              <a:gd name="connsiteY7" fmla="*/ 1148680 h 1227966"/>
              <a:gd name="connsiteX8" fmla="*/ 1248345 w 2220877"/>
              <a:gd name="connsiteY8" fmla="*/ 1227966 h 1227966"/>
              <a:gd name="connsiteX9" fmla="*/ 622896 w 2220877"/>
              <a:gd name="connsiteY9" fmla="*/ 1041921 h 1227966"/>
              <a:gd name="connsiteX10" fmla="*/ 371184 w 2220877"/>
              <a:gd name="connsiteY10" fmla="*/ 916122 h 1227966"/>
              <a:gd name="connsiteX11" fmla="*/ 24317 w 2220877"/>
              <a:gd name="connsiteY11" fmla="*/ 581192 h 1227966"/>
              <a:gd name="connsiteX12" fmla="*/ 11452 w 2220877"/>
              <a:gd name="connsiteY12" fmla="*/ 344441 h 1227966"/>
              <a:gd name="connsiteX0" fmla="*/ 11452 w 2220877"/>
              <a:gd name="connsiteY0" fmla="*/ 344441 h 1227966"/>
              <a:gd name="connsiteX1" fmla="*/ 35706 w 2220877"/>
              <a:gd name="connsiteY1" fmla="*/ 3576 h 1227966"/>
              <a:gd name="connsiteX2" fmla="*/ 405181 w 2220877"/>
              <a:gd name="connsiteY2" fmla="*/ 266693 h 1227966"/>
              <a:gd name="connsiteX3" fmla="*/ 1199854 w 2220877"/>
              <a:gd name="connsiteY3" fmla="*/ 593266 h 1227966"/>
              <a:gd name="connsiteX4" fmla="*/ 2116584 w 2220877"/>
              <a:gd name="connsiteY4" fmla="*/ 460775 h 1227966"/>
              <a:gd name="connsiteX5" fmla="*/ 2209120 w 2220877"/>
              <a:gd name="connsiteY5" fmla="*/ 862998 h 1227966"/>
              <a:gd name="connsiteX6" fmla="*/ 1991405 w 2220877"/>
              <a:gd name="connsiteY6" fmla="*/ 1066102 h 1227966"/>
              <a:gd name="connsiteX7" fmla="*/ 1756367 w 2220877"/>
              <a:gd name="connsiteY7" fmla="*/ 1148680 h 1227966"/>
              <a:gd name="connsiteX8" fmla="*/ 1248345 w 2220877"/>
              <a:gd name="connsiteY8" fmla="*/ 1227966 h 1227966"/>
              <a:gd name="connsiteX9" fmla="*/ 622896 w 2220877"/>
              <a:gd name="connsiteY9" fmla="*/ 1041921 h 1227966"/>
              <a:gd name="connsiteX10" fmla="*/ 371184 w 2220877"/>
              <a:gd name="connsiteY10" fmla="*/ 916122 h 1227966"/>
              <a:gd name="connsiteX11" fmla="*/ 24317 w 2220877"/>
              <a:gd name="connsiteY11" fmla="*/ 581192 h 1227966"/>
              <a:gd name="connsiteX12" fmla="*/ 11452 w 2220877"/>
              <a:gd name="connsiteY12" fmla="*/ 344441 h 1227966"/>
              <a:gd name="connsiteX0" fmla="*/ 387 w 2209812"/>
              <a:gd name="connsiteY0" fmla="*/ 344441 h 1227966"/>
              <a:gd name="connsiteX1" fmla="*/ 24641 w 2209812"/>
              <a:gd name="connsiteY1" fmla="*/ 3576 h 1227966"/>
              <a:gd name="connsiteX2" fmla="*/ 394116 w 2209812"/>
              <a:gd name="connsiteY2" fmla="*/ 266693 h 1227966"/>
              <a:gd name="connsiteX3" fmla="*/ 1188789 w 2209812"/>
              <a:gd name="connsiteY3" fmla="*/ 593266 h 1227966"/>
              <a:gd name="connsiteX4" fmla="*/ 2105519 w 2209812"/>
              <a:gd name="connsiteY4" fmla="*/ 460775 h 1227966"/>
              <a:gd name="connsiteX5" fmla="*/ 2198055 w 2209812"/>
              <a:gd name="connsiteY5" fmla="*/ 862998 h 1227966"/>
              <a:gd name="connsiteX6" fmla="*/ 1980340 w 2209812"/>
              <a:gd name="connsiteY6" fmla="*/ 1066102 h 1227966"/>
              <a:gd name="connsiteX7" fmla="*/ 1745302 w 2209812"/>
              <a:gd name="connsiteY7" fmla="*/ 1148680 h 1227966"/>
              <a:gd name="connsiteX8" fmla="*/ 1237280 w 2209812"/>
              <a:gd name="connsiteY8" fmla="*/ 1227966 h 1227966"/>
              <a:gd name="connsiteX9" fmla="*/ 611831 w 2209812"/>
              <a:gd name="connsiteY9" fmla="*/ 1041921 h 1227966"/>
              <a:gd name="connsiteX10" fmla="*/ 360119 w 2209812"/>
              <a:gd name="connsiteY10" fmla="*/ 916122 h 1227966"/>
              <a:gd name="connsiteX11" fmla="*/ 13252 w 2209812"/>
              <a:gd name="connsiteY11" fmla="*/ 581192 h 1227966"/>
              <a:gd name="connsiteX12" fmla="*/ 387 w 2209812"/>
              <a:gd name="connsiteY12" fmla="*/ 344441 h 1227966"/>
              <a:gd name="connsiteX0" fmla="*/ 15710 w 2196560"/>
              <a:gd name="connsiteY0" fmla="*/ 341266 h 1227966"/>
              <a:gd name="connsiteX1" fmla="*/ 11389 w 2196560"/>
              <a:gd name="connsiteY1" fmla="*/ 3576 h 1227966"/>
              <a:gd name="connsiteX2" fmla="*/ 380864 w 2196560"/>
              <a:gd name="connsiteY2" fmla="*/ 266693 h 1227966"/>
              <a:gd name="connsiteX3" fmla="*/ 1175537 w 2196560"/>
              <a:gd name="connsiteY3" fmla="*/ 593266 h 1227966"/>
              <a:gd name="connsiteX4" fmla="*/ 2092267 w 2196560"/>
              <a:gd name="connsiteY4" fmla="*/ 460775 h 1227966"/>
              <a:gd name="connsiteX5" fmla="*/ 2184803 w 2196560"/>
              <a:gd name="connsiteY5" fmla="*/ 862998 h 1227966"/>
              <a:gd name="connsiteX6" fmla="*/ 1967088 w 2196560"/>
              <a:gd name="connsiteY6" fmla="*/ 1066102 h 1227966"/>
              <a:gd name="connsiteX7" fmla="*/ 1732050 w 2196560"/>
              <a:gd name="connsiteY7" fmla="*/ 1148680 h 1227966"/>
              <a:gd name="connsiteX8" fmla="*/ 1224028 w 2196560"/>
              <a:gd name="connsiteY8" fmla="*/ 1227966 h 1227966"/>
              <a:gd name="connsiteX9" fmla="*/ 598579 w 2196560"/>
              <a:gd name="connsiteY9" fmla="*/ 1041921 h 1227966"/>
              <a:gd name="connsiteX10" fmla="*/ 346867 w 2196560"/>
              <a:gd name="connsiteY10" fmla="*/ 916122 h 1227966"/>
              <a:gd name="connsiteX11" fmla="*/ 0 w 2196560"/>
              <a:gd name="connsiteY11" fmla="*/ 581192 h 1227966"/>
              <a:gd name="connsiteX12" fmla="*/ 15710 w 2196560"/>
              <a:gd name="connsiteY12" fmla="*/ 341266 h 1227966"/>
              <a:gd name="connsiteX0" fmla="*/ 6185 w 2187035"/>
              <a:gd name="connsiteY0" fmla="*/ 341266 h 1227966"/>
              <a:gd name="connsiteX1" fmla="*/ 1864 w 2187035"/>
              <a:gd name="connsiteY1" fmla="*/ 3576 h 1227966"/>
              <a:gd name="connsiteX2" fmla="*/ 371339 w 2187035"/>
              <a:gd name="connsiteY2" fmla="*/ 266693 h 1227966"/>
              <a:gd name="connsiteX3" fmla="*/ 1166012 w 2187035"/>
              <a:gd name="connsiteY3" fmla="*/ 593266 h 1227966"/>
              <a:gd name="connsiteX4" fmla="*/ 2082742 w 2187035"/>
              <a:gd name="connsiteY4" fmla="*/ 460775 h 1227966"/>
              <a:gd name="connsiteX5" fmla="*/ 2175278 w 2187035"/>
              <a:gd name="connsiteY5" fmla="*/ 862998 h 1227966"/>
              <a:gd name="connsiteX6" fmla="*/ 1957563 w 2187035"/>
              <a:gd name="connsiteY6" fmla="*/ 1066102 h 1227966"/>
              <a:gd name="connsiteX7" fmla="*/ 1722525 w 2187035"/>
              <a:gd name="connsiteY7" fmla="*/ 1148680 h 1227966"/>
              <a:gd name="connsiteX8" fmla="*/ 1214503 w 2187035"/>
              <a:gd name="connsiteY8" fmla="*/ 1227966 h 1227966"/>
              <a:gd name="connsiteX9" fmla="*/ 589054 w 2187035"/>
              <a:gd name="connsiteY9" fmla="*/ 1041921 h 1227966"/>
              <a:gd name="connsiteX10" fmla="*/ 337342 w 2187035"/>
              <a:gd name="connsiteY10" fmla="*/ 916122 h 1227966"/>
              <a:gd name="connsiteX11" fmla="*/ 0 w 2187035"/>
              <a:gd name="connsiteY11" fmla="*/ 590717 h 1227966"/>
              <a:gd name="connsiteX12" fmla="*/ 6185 w 2187035"/>
              <a:gd name="connsiteY12" fmla="*/ 341266 h 1227966"/>
              <a:gd name="connsiteX0" fmla="*/ 6185 w 2187035"/>
              <a:gd name="connsiteY0" fmla="*/ 341266 h 1227966"/>
              <a:gd name="connsiteX1" fmla="*/ 1864 w 2187035"/>
              <a:gd name="connsiteY1" fmla="*/ 3576 h 1227966"/>
              <a:gd name="connsiteX2" fmla="*/ 371339 w 2187035"/>
              <a:gd name="connsiteY2" fmla="*/ 266693 h 1227966"/>
              <a:gd name="connsiteX3" fmla="*/ 1166012 w 2187035"/>
              <a:gd name="connsiteY3" fmla="*/ 593266 h 1227966"/>
              <a:gd name="connsiteX4" fmla="*/ 2082742 w 2187035"/>
              <a:gd name="connsiteY4" fmla="*/ 460775 h 1227966"/>
              <a:gd name="connsiteX5" fmla="*/ 2175278 w 2187035"/>
              <a:gd name="connsiteY5" fmla="*/ 862998 h 1227966"/>
              <a:gd name="connsiteX6" fmla="*/ 1957563 w 2187035"/>
              <a:gd name="connsiteY6" fmla="*/ 1066102 h 1227966"/>
              <a:gd name="connsiteX7" fmla="*/ 1722525 w 2187035"/>
              <a:gd name="connsiteY7" fmla="*/ 1148680 h 1227966"/>
              <a:gd name="connsiteX8" fmla="*/ 1214503 w 2187035"/>
              <a:gd name="connsiteY8" fmla="*/ 1227966 h 1227966"/>
              <a:gd name="connsiteX9" fmla="*/ 589054 w 2187035"/>
              <a:gd name="connsiteY9" fmla="*/ 1041921 h 1227966"/>
              <a:gd name="connsiteX10" fmla="*/ 337342 w 2187035"/>
              <a:gd name="connsiteY10" fmla="*/ 916122 h 1227966"/>
              <a:gd name="connsiteX11" fmla="*/ 0 w 2187035"/>
              <a:gd name="connsiteY11" fmla="*/ 590717 h 1227966"/>
              <a:gd name="connsiteX12" fmla="*/ 6185 w 2187035"/>
              <a:gd name="connsiteY12" fmla="*/ 341266 h 1227966"/>
              <a:gd name="connsiteX0" fmla="*/ 6185 w 2187035"/>
              <a:gd name="connsiteY0" fmla="*/ 293641 h 1227966"/>
              <a:gd name="connsiteX1" fmla="*/ 1864 w 2187035"/>
              <a:gd name="connsiteY1" fmla="*/ 3576 h 1227966"/>
              <a:gd name="connsiteX2" fmla="*/ 371339 w 2187035"/>
              <a:gd name="connsiteY2" fmla="*/ 266693 h 1227966"/>
              <a:gd name="connsiteX3" fmla="*/ 1166012 w 2187035"/>
              <a:gd name="connsiteY3" fmla="*/ 593266 h 1227966"/>
              <a:gd name="connsiteX4" fmla="*/ 2082742 w 2187035"/>
              <a:gd name="connsiteY4" fmla="*/ 460775 h 1227966"/>
              <a:gd name="connsiteX5" fmla="*/ 2175278 w 2187035"/>
              <a:gd name="connsiteY5" fmla="*/ 862998 h 1227966"/>
              <a:gd name="connsiteX6" fmla="*/ 1957563 w 2187035"/>
              <a:gd name="connsiteY6" fmla="*/ 1066102 h 1227966"/>
              <a:gd name="connsiteX7" fmla="*/ 1722525 w 2187035"/>
              <a:gd name="connsiteY7" fmla="*/ 1148680 h 1227966"/>
              <a:gd name="connsiteX8" fmla="*/ 1214503 w 2187035"/>
              <a:gd name="connsiteY8" fmla="*/ 1227966 h 1227966"/>
              <a:gd name="connsiteX9" fmla="*/ 589054 w 2187035"/>
              <a:gd name="connsiteY9" fmla="*/ 1041921 h 1227966"/>
              <a:gd name="connsiteX10" fmla="*/ 337342 w 2187035"/>
              <a:gd name="connsiteY10" fmla="*/ 916122 h 1227966"/>
              <a:gd name="connsiteX11" fmla="*/ 0 w 2187035"/>
              <a:gd name="connsiteY11" fmla="*/ 590717 h 1227966"/>
              <a:gd name="connsiteX12" fmla="*/ 6185 w 2187035"/>
              <a:gd name="connsiteY12" fmla="*/ 293641 h 1227966"/>
              <a:gd name="connsiteX0" fmla="*/ 6185 w 2187035"/>
              <a:gd name="connsiteY0" fmla="*/ 293641 h 1227966"/>
              <a:gd name="connsiteX1" fmla="*/ 1864 w 2187035"/>
              <a:gd name="connsiteY1" fmla="*/ 3576 h 1227966"/>
              <a:gd name="connsiteX2" fmla="*/ 371339 w 2187035"/>
              <a:gd name="connsiteY2" fmla="*/ 266693 h 1227966"/>
              <a:gd name="connsiteX3" fmla="*/ 1166012 w 2187035"/>
              <a:gd name="connsiteY3" fmla="*/ 593266 h 1227966"/>
              <a:gd name="connsiteX4" fmla="*/ 2082742 w 2187035"/>
              <a:gd name="connsiteY4" fmla="*/ 460775 h 1227966"/>
              <a:gd name="connsiteX5" fmla="*/ 2175278 w 2187035"/>
              <a:gd name="connsiteY5" fmla="*/ 862998 h 1227966"/>
              <a:gd name="connsiteX6" fmla="*/ 1957563 w 2187035"/>
              <a:gd name="connsiteY6" fmla="*/ 1066102 h 1227966"/>
              <a:gd name="connsiteX7" fmla="*/ 1722525 w 2187035"/>
              <a:gd name="connsiteY7" fmla="*/ 1148680 h 1227966"/>
              <a:gd name="connsiteX8" fmla="*/ 1214503 w 2187035"/>
              <a:gd name="connsiteY8" fmla="*/ 1227966 h 1227966"/>
              <a:gd name="connsiteX9" fmla="*/ 589054 w 2187035"/>
              <a:gd name="connsiteY9" fmla="*/ 1041921 h 1227966"/>
              <a:gd name="connsiteX10" fmla="*/ 337342 w 2187035"/>
              <a:gd name="connsiteY10" fmla="*/ 916122 h 1227966"/>
              <a:gd name="connsiteX11" fmla="*/ 0 w 2187035"/>
              <a:gd name="connsiteY11" fmla="*/ 590717 h 1227966"/>
              <a:gd name="connsiteX12" fmla="*/ 6185 w 2187035"/>
              <a:gd name="connsiteY12" fmla="*/ 293641 h 1227966"/>
              <a:gd name="connsiteX0" fmla="*/ 6185 w 2187035"/>
              <a:gd name="connsiteY0" fmla="*/ 293641 h 1227966"/>
              <a:gd name="connsiteX1" fmla="*/ 1864 w 2187035"/>
              <a:gd name="connsiteY1" fmla="*/ 3576 h 1227966"/>
              <a:gd name="connsiteX2" fmla="*/ 371339 w 2187035"/>
              <a:gd name="connsiteY2" fmla="*/ 266693 h 1227966"/>
              <a:gd name="connsiteX3" fmla="*/ 1166012 w 2187035"/>
              <a:gd name="connsiteY3" fmla="*/ 593266 h 1227966"/>
              <a:gd name="connsiteX4" fmla="*/ 2082742 w 2187035"/>
              <a:gd name="connsiteY4" fmla="*/ 460775 h 1227966"/>
              <a:gd name="connsiteX5" fmla="*/ 2175278 w 2187035"/>
              <a:gd name="connsiteY5" fmla="*/ 862998 h 1227966"/>
              <a:gd name="connsiteX6" fmla="*/ 1957563 w 2187035"/>
              <a:gd name="connsiteY6" fmla="*/ 1066102 h 1227966"/>
              <a:gd name="connsiteX7" fmla="*/ 1722525 w 2187035"/>
              <a:gd name="connsiteY7" fmla="*/ 1148680 h 1227966"/>
              <a:gd name="connsiteX8" fmla="*/ 1214503 w 2187035"/>
              <a:gd name="connsiteY8" fmla="*/ 1227966 h 1227966"/>
              <a:gd name="connsiteX9" fmla="*/ 589054 w 2187035"/>
              <a:gd name="connsiteY9" fmla="*/ 1041921 h 1227966"/>
              <a:gd name="connsiteX10" fmla="*/ 337342 w 2187035"/>
              <a:gd name="connsiteY10" fmla="*/ 916122 h 1227966"/>
              <a:gd name="connsiteX11" fmla="*/ 0 w 2187035"/>
              <a:gd name="connsiteY11" fmla="*/ 590717 h 1227966"/>
              <a:gd name="connsiteX12" fmla="*/ 6185 w 2187035"/>
              <a:gd name="connsiteY12" fmla="*/ 293641 h 1227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87035" h="1227966">
                <a:moveTo>
                  <a:pt x="6185" y="293641"/>
                </a:moveTo>
                <a:cubicBezTo>
                  <a:pt x="3466" y="295184"/>
                  <a:pt x="15015" y="3393"/>
                  <a:pt x="1864" y="3576"/>
                </a:cubicBezTo>
                <a:cubicBezTo>
                  <a:pt x="173184" y="-24832"/>
                  <a:pt x="102047" y="120930"/>
                  <a:pt x="371339" y="266693"/>
                </a:cubicBezTo>
                <a:cubicBezTo>
                  <a:pt x="697916" y="361036"/>
                  <a:pt x="839435" y="564237"/>
                  <a:pt x="1166012" y="593266"/>
                </a:cubicBezTo>
                <a:cubicBezTo>
                  <a:pt x="1587703" y="632560"/>
                  <a:pt x="1682822" y="421481"/>
                  <a:pt x="2082742" y="460775"/>
                </a:cubicBezTo>
                <a:cubicBezTo>
                  <a:pt x="2233329" y="627506"/>
                  <a:pt x="2177089" y="620067"/>
                  <a:pt x="2175278" y="862998"/>
                </a:cubicBezTo>
                <a:cubicBezTo>
                  <a:pt x="2091820" y="985127"/>
                  <a:pt x="2030135" y="998401"/>
                  <a:pt x="1957563" y="1066102"/>
                </a:cubicBezTo>
                <a:cubicBezTo>
                  <a:pt x="1883175" y="1109462"/>
                  <a:pt x="1862228" y="1137977"/>
                  <a:pt x="1722525" y="1148680"/>
                </a:cubicBezTo>
                <a:lnTo>
                  <a:pt x="1214503" y="1227966"/>
                </a:lnTo>
                <a:cubicBezTo>
                  <a:pt x="938726" y="1220709"/>
                  <a:pt x="864831" y="1147149"/>
                  <a:pt x="589054" y="1041921"/>
                </a:cubicBezTo>
                <a:cubicBezTo>
                  <a:pt x="272591" y="882885"/>
                  <a:pt x="349005" y="915047"/>
                  <a:pt x="337342" y="916122"/>
                </a:cubicBezTo>
                <a:cubicBezTo>
                  <a:pt x="-38672" y="754833"/>
                  <a:pt x="27216" y="819135"/>
                  <a:pt x="0" y="590717"/>
                </a:cubicBezTo>
                <a:cubicBezTo>
                  <a:pt x="6803" y="590144"/>
                  <a:pt x="2557" y="291946"/>
                  <a:pt x="6185" y="29364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06" name="Rectangle 14">
            <a:extLst>
              <a:ext uri="{FF2B5EF4-FFF2-40B4-BE49-F238E27FC236}">
                <a16:creationId xmlns:a16="http://schemas.microsoft.com/office/drawing/2014/main" id="{C07E1826-E27C-D865-BF40-EE639EC18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192" y="3435866"/>
            <a:ext cx="2784573" cy="233363"/>
          </a:xfrm>
          <a:prstGeom prst="rect">
            <a:avLst/>
          </a:prstGeom>
          <a:solidFill>
            <a:srgbClr val="EDF2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08" name="Rectangle 16">
            <a:extLst>
              <a:ext uri="{FF2B5EF4-FFF2-40B4-BE49-F238E27FC236}">
                <a16:creationId xmlns:a16="http://schemas.microsoft.com/office/drawing/2014/main" id="{DBC6C978-89E9-3588-4F26-E238DAAB3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2331" y="3254973"/>
            <a:ext cx="557213" cy="233363"/>
          </a:xfrm>
          <a:prstGeom prst="rect">
            <a:avLst/>
          </a:prstGeom>
          <a:solidFill>
            <a:srgbClr val="EDF2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7" name="Pond 1">
            <a:extLst>
              <a:ext uri="{FF2B5EF4-FFF2-40B4-BE49-F238E27FC236}">
                <a16:creationId xmlns:a16="http://schemas.microsoft.com/office/drawing/2014/main" id="{6AE4E985-18DD-0D3B-ECDA-9C531B100895}"/>
              </a:ext>
            </a:extLst>
          </p:cNvPr>
          <p:cNvSpPr/>
          <p:nvPr/>
        </p:nvSpPr>
        <p:spPr>
          <a:xfrm>
            <a:off x="3126354" y="3429000"/>
            <a:ext cx="3020905" cy="1208394"/>
          </a:xfrm>
          <a:custGeom>
            <a:avLst/>
            <a:gdLst>
              <a:gd name="connsiteX0" fmla="*/ 0 w 2965605"/>
              <a:gd name="connsiteY0" fmla="*/ 411246 h 1123567"/>
              <a:gd name="connsiteX1" fmla="*/ 397336 w 2965605"/>
              <a:gd name="connsiteY1" fmla="*/ 150537 h 1123567"/>
              <a:gd name="connsiteX2" fmla="*/ 1085466 w 2965605"/>
              <a:gd name="connsiteY2" fmla="*/ 0 h 1123567"/>
              <a:gd name="connsiteX3" fmla="*/ 1880139 w 2965605"/>
              <a:gd name="connsiteY3" fmla="*/ 0 h 1123567"/>
              <a:gd name="connsiteX4" fmla="*/ 2568269 w 2965605"/>
              <a:gd name="connsiteY4" fmla="*/ 150537 h 1123567"/>
              <a:gd name="connsiteX5" fmla="*/ 2965605 w 2965605"/>
              <a:gd name="connsiteY5" fmla="*/ 411246 h 1123567"/>
              <a:gd name="connsiteX6" fmla="*/ 2965605 w 2965605"/>
              <a:gd name="connsiteY6" fmla="*/ 712321 h 1123567"/>
              <a:gd name="connsiteX7" fmla="*/ 2568269 w 2965605"/>
              <a:gd name="connsiteY7" fmla="*/ 973030 h 1123567"/>
              <a:gd name="connsiteX8" fmla="*/ 1880139 w 2965605"/>
              <a:gd name="connsiteY8" fmla="*/ 1123567 h 1123567"/>
              <a:gd name="connsiteX9" fmla="*/ 1085466 w 2965605"/>
              <a:gd name="connsiteY9" fmla="*/ 1123567 h 1123567"/>
              <a:gd name="connsiteX10" fmla="*/ 397336 w 2965605"/>
              <a:gd name="connsiteY10" fmla="*/ 973030 h 1123567"/>
              <a:gd name="connsiteX11" fmla="*/ 0 w 2965605"/>
              <a:gd name="connsiteY11" fmla="*/ 712321 h 1123567"/>
              <a:gd name="connsiteX12" fmla="*/ 0 w 2965605"/>
              <a:gd name="connsiteY12" fmla="*/ 411246 h 1123567"/>
              <a:gd name="connsiteX0" fmla="*/ 0 w 2965605"/>
              <a:gd name="connsiteY0" fmla="*/ 411246 h 1123567"/>
              <a:gd name="connsiteX1" fmla="*/ 397336 w 2965605"/>
              <a:gd name="connsiteY1" fmla="*/ 150537 h 1123567"/>
              <a:gd name="connsiteX2" fmla="*/ 1085466 w 2965605"/>
              <a:gd name="connsiteY2" fmla="*/ 0 h 1123567"/>
              <a:gd name="connsiteX3" fmla="*/ 1901910 w 2965605"/>
              <a:gd name="connsiteY3" fmla="*/ 97971 h 1123567"/>
              <a:gd name="connsiteX4" fmla="*/ 2568269 w 2965605"/>
              <a:gd name="connsiteY4" fmla="*/ 150537 h 1123567"/>
              <a:gd name="connsiteX5" fmla="*/ 2965605 w 2965605"/>
              <a:gd name="connsiteY5" fmla="*/ 411246 h 1123567"/>
              <a:gd name="connsiteX6" fmla="*/ 2965605 w 2965605"/>
              <a:gd name="connsiteY6" fmla="*/ 712321 h 1123567"/>
              <a:gd name="connsiteX7" fmla="*/ 2568269 w 2965605"/>
              <a:gd name="connsiteY7" fmla="*/ 973030 h 1123567"/>
              <a:gd name="connsiteX8" fmla="*/ 1880139 w 2965605"/>
              <a:gd name="connsiteY8" fmla="*/ 1123567 h 1123567"/>
              <a:gd name="connsiteX9" fmla="*/ 1085466 w 2965605"/>
              <a:gd name="connsiteY9" fmla="*/ 1123567 h 1123567"/>
              <a:gd name="connsiteX10" fmla="*/ 397336 w 2965605"/>
              <a:gd name="connsiteY10" fmla="*/ 973030 h 1123567"/>
              <a:gd name="connsiteX11" fmla="*/ 0 w 2965605"/>
              <a:gd name="connsiteY11" fmla="*/ 712321 h 1123567"/>
              <a:gd name="connsiteX12" fmla="*/ 0 w 2965605"/>
              <a:gd name="connsiteY12" fmla="*/ 411246 h 1123567"/>
              <a:gd name="connsiteX0" fmla="*/ 0 w 2965605"/>
              <a:gd name="connsiteY0" fmla="*/ 500195 h 1212516"/>
              <a:gd name="connsiteX1" fmla="*/ 397336 w 2965605"/>
              <a:gd name="connsiteY1" fmla="*/ 239486 h 1212516"/>
              <a:gd name="connsiteX2" fmla="*/ 1085466 w 2965605"/>
              <a:gd name="connsiteY2" fmla="*/ 88949 h 1212516"/>
              <a:gd name="connsiteX3" fmla="*/ 1901910 w 2965605"/>
              <a:gd name="connsiteY3" fmla="*/ 186920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0 w 2965605"/>
              <a:gd name="connsiteY12" fmla="*/ 500195 h 1212516"/>
              <a:gd name="connsiteX0" fmla="*/ 0 w 2965605"/>
              <a:gd name="connsiteY0" fmla="*/ 500195 h 1212516"/>
              <a:gd name="connsiteX1" fmla="*/ 397336 w 2965605"/>
              <a:gd name="connsiteY1" fmla="*/ 239486 h 1212516"/>
              <a:gd name="connsiteX2" fmla="*/ 1085466 w 2965605"/>
              <a:gd name="connsiteY2" fmla="*/ 88949 h 1212516"/>
              <a:gd name="connsiteX3" fmla="*/ 2010767 w 2965605"/>
              <a:gd name="connsiteY3" fmla="*/ 56292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0 w 2965605"/>
              <a:gd name="connsiteY12" fmla="*/ 500195 h 1212516"/>
              <a:gd name="connsiteX0" fmla="*/ 0 w 2965605"/>
              <a:gd name="connsiteY0" fmla="*/ 500195 h 1212516"/>
              <a:gd name="connsiteX1" fmla="*/ 397336 w 2965605"/>
              <a:gd name="connsiteY1" fmla="*/ 239486 h 1212516"/>
              <a:gd name="connsiteX2" fmla="*/ 1118123 w 2965605"/>
              <a:gd name="connsiteY2" fmla="*/ 230463 h 1212516"/>
              <a:gd name="connsiteX3" fmla="*/ 2010767 w 2965605"/>
              <a:gd name="connsiteY3" fmla="*/ 56292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0 w 2965605"/>
              <a:gd name="connsiteY12" fmla="*/ 500195 h 1212516"/>
              <a:gd name="connsiteX0" fmla="*/ 0 w 2965605"/>
              <a:gd name="connsiteY0" fmla="*/ 500195 h 1212516"/>
              <a:gd name="connsiteX1" fmla="*/ 397336 w 2965605"/>
              <a:gd name="connsiteY1" fmla="*/ 239486 h 1212516"/>
              <a:gd name="connsiteX2" fmla="*/ 1194323 w 2965605"/>
              <a:gd name="connsiteY2" fmla="*/ 99834 h 1212516"/>
              <a:gd name="connsiteX3" fmla="*/ 2010767 w 2965605"/>
              <a:gd name="connsiteY3" fmla="*/ 56292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0 w 2965605"/>
              <a:gd name="connsiteY12" fmla="*/ 500195 h 1212516"/>
              <a:gd name="connsiteX0" fmla="*/ 0 w 2965605"/>
              <a:gd name="connsiteY0" fmla="*/ 500195 h 1212516"/>
              <a:gd name="connsiteX1" fmla="*/ 364679 w 2965605"/>
              <a:gd name="connsiteY1" fmla="*/ 97972 h 1212516"/>
              <a:gd name="connsiteX2" fmla="*/ 1194323 w 2965605"/>
              <a:gd name="connsiteY2" fmla="*/ 99834 h 1212516"/>
              <a:gd name="connsiteX3" fmla="*/ 2010767 w 2965605"/>
              <a:gd name="connsiteY3" fmla="*/ 56292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0 w 2965605"/>
              <a:gd name="connsiteY12" fmla="*/ 500195 h 1212516"/>
              <a:gd name="connsiteX0" fmla="*/ 326571 w 2965605"/>
              <a:gd name="connsiteY0" fmla="*/ 478423 h 1212516"/>
              <a:gd name="connsiteX1" fmla="*/ 364679 w 2965605"/>
              <a:gd name="connsiteY1" fmla="*/ 97972 h 1212516"/>
              <a:gd name="connsiteX2" fmla="*/ 1194323 w 2965605"/>
              <a:gd name="connsiteY2" fmla="*/ 99834 h 1212516"/>
              <a:gd name="connsiteX3" fmla="*/ 2010767 w 2965605"/>
              <a:gd name="connsiteY3" fmla="*/ 56292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326571 w 2965605"/>
              <a:gd name="connsiteY12" fmla="*/ 478423 h 1212516"/>
              <a:gd name="connsiteX0" fmla="*/ 163285 w 2965605"/>
              <a:gd name="connsiteY0" fmla="*/ 336909 h 1212516"/>
              <a:gd name="connsiteX1" fmla="*/ 364679 w 2965605"/>
              <a:gd name="connsiteY1" fmla="*/ 97972 h 1212516"/>
              <a:gd name="connsiteX2" fmla="*/ 1194323 w 2965605"/>
              <a:gd name="connsiteY2" fmla="*/ 99834 h 1212516"/>
              <a:gd name="connsiteX3" fmla="*/ 2010767 w 2965605"/>
              <a:gd name="connsiteY3" fmla="*/ 56292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163285 w 2965605"/>
              <a:gd name="connsiteY12" fmla="*/ 336909 h 1212516"/>
              <a:gd name="connsiteX0" fmla="*/ 0 w 2802320"/>
              <a:gd name="connsiteY0" fmla="*/ 336909 h 1212516"/>
              <a:gd name="connsiteX1" fmla="*/ 201394 w 2802320"/>
              <a:gd name="connsiteY1" fmla="*/ 97972 h 1212516"/>
              <a:gd name="connsiteX2" fmla="*/ 1031038 w 2802320"/>
              <a:gd name="connsiteY2" fmla="*/ 99834 h 1212516"/>
              <a:gd name="connsiteX3" fmla="*/ 1847482 w 2802320"/>
              <a:gd name="connsiteY3" fmla="*/ 56292 h 1212516"/>
              <a:gd name="connsiteX4" fmla="*/ 2753327 w 2802320"/>
              <a:gd name="connsiteY4" fmla="*/ 0 h 1212516"/>
              <a:gd name="connsiteX5" fmla="*/ 2802320 w 2802320"/>
              <a:gd name="connsiteY5" fmla="*/ 500195 h 1212516"/>
              <a:gd name="connsiteX6" fmla="*/ 2802320 w 2802320"/>
              <a:gd name="connsiteY6" fmla="*/ 801270 h 1212516"/>
              <a:gd name="connsiteX7" fmla="*/ 2404984 w 2802320"/>
              <a:gd name="connsiteY7" fmla="*/ 1061979 h 1212516"/>
              <a:gd name="connsiteX8" fmla="*/ 1716854 w 2802320"/>
              <a:gd name="connsiteY8" fmla="*/ 1212516 h 1212516"/>
              <a:gd name="connsiteX9" fmla="*/ 922181 w 2802320"/>
              <a:gd name="connsiteY9" fmla="*/ 1212516 h 1212516"/>
              <a:gd name="connsiteX10" fmla="*/ 234051 w 2802320"/>
              <a:gd name="connsiteY10" fmla="*/ 1061979 h 1212516"/>
              <a:gd name="connsiteX11" fmla="*/ 0 w 2802320"/>
              <a:gd name="connsiteY11" fmla="*/ 779499 h 1212516"/>
              <a:gd name="connsiteX12" fmla="*/ 0 w 2802320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107238 w 2987377"/>
              <a:gd name="connsiteY9" fmla="*/ 1212516 h 1212516"/>
              <a:gd name="connsiteX10" fmla="*/ 419108 w 2987377"/>
              <a:gd name="connsiteY10" fmla="*/ 1061979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107238 w 2987377"/>
              <a:gd name="connsiteY9" fmla="*/ 1212516 h 1212516"/>
              <a:gd name="connsiteX10" fmla="*/ 288480 w 2987377"/>
              <a:gd name="connsiteY10" fmla="*/ 1138179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107238 w 2987377"/>
              <a:gd name="connsiteY9" fmla="*/ 1212516 h 1212516"/>
              <a:gd name="connsiteX10" fmla="*/ 288480 w 2987377"/>
              <a:gd name="connsiteY10" fmla="*/ 1138179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205210 w 2987377"/>
              <a:gd name="connsiteY9" fmla="*/ 690002 h 1212516"/>
              <a:gd name="connsiteX10" fmla="*/ 288480 w 2987377"/>
              <a:gd name="connsiteY10" fmla="*/ 1138179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335838 w 2987377"/>
              <a:gd name="connsiteY9" fmla="*/ 461402 h 1212516"/>
              <a:gd name="connsiteX10" fmla="*/ 288480 w 2987377"/>
              <a:gd name="connsiteY10" fmla="*/ 1138179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314067 w 2987377"/>
              <a:gd name="connsiteY9" fmla="*/ 809745 h 1212516"/>
              <a:gd name="connsiteX10" fmla="*/ 288480 w 2987377"/>
              <a:gd name="connsiteY10" fmla="*/ 1138179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314067 w 2987377"/>
              <a:gd name="connsiteY9" fmla="*/ 809745 h 1212516"/>
              <a:gd name="connsiteX10" fmla="*/ 397337 w 2987377"/>
              <a:gd name="connsiteY10" fmla="*/ 1149065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149065"/>
              <a:gd name="connsiteX1" fmla="*/ 386451 w 2987377"/>
              <a:gd name="connsiteY1" fmla="*/ 97972 h 1149065"/>
              <a:gd name="connsiteX2" fmla="*/ 1216095 w 2987377"/>
              <a:gd name="connsiteY2" fmla="*/ 99834 h 1149065"/>
              <a:gd name="connsiteX3" fmla="*/ 2032539 w 2987377"/>
              <a:gd name="connsiteY3" fmla="*/ 56292 h 1149065"/>
              <a:gd name="connsiteX4" fmla="*/ 2938384 w 2987377"/>
              <a:gd name="connsiteY4" fmla="*/ 0 h 1149065"/>
              <a:gd name="connsiteX5" fmla="*/ 2987377 w 2987377"/>
              <a:gd name="connsiteY5" fmla="*/ 500195 h 1149065"/>
              <a:gd name="connsiteX6" fmla="*/ 2987377 w 2987377"/>
              <a:gd name="connsiteY6" fmla="*/ 801270 h 1149065"/>
              <a:gd name="connsiteX7" fmla="*/ 2590041 w 2987377"/>
              <a:gd name="connsiteY7" fmla="*/ 1061979 h 1149065"/>
              <a:gd name="connsiteX8" fmla="*/ 2206711 w 2987377"/>
              <a:gd name="connsiteY8" fmla="*/ 809745 h 1149065"/>
              <a:gd name="connsiteX9" fmla="*/ 1314067 w 2987377"/>
              <a:gd name="connsiteY9" fmla="*/ 809745 h 1149065"/>
              <a:gd name="connsiteX10" fmla="*/ 397337 w 2987377"/>
              <a:gd name="connsiteY10" fmla="*/ 1149065 h 1149065"/>
              <a:gd name="connsiteX11" fmla="*/ 0 w 2987377"/>
              <a:gd name="connsiteY11" fmla="*/ 725070 h 1149065"/>
              <a:gd name="connsiteX12" fmla="*/ 185057 w 2987377"/>
              <a:gd name="connsiteY12" fmla="*/ 336909 h 1149065"/>
              <a:gd name="connsiteX0" fmla="*/ 185057 w 2987377"/>
              <a:gd name="connsiteY0" fmla="*/ 336909 h 1149065"/>
              <a:gd name="connsiteX1" fmla="*/ 386451 w 2987377"/>
              <a:gd name="connsiteY1" fmla="*/ 97972 h 1149065"/>
              <a:gd name="connsiteX2" fmla="*/ 1216095 w 2987377"/>
              <a:gd name="connsiteY2" fmla="*/ 99834 h 1149065"/>
              <a:gd name="connsiteX3" fmla="*/ 2032539 w 2987377"/>
              <a:gd name="connsiteY3" fmla="*/ 56292 h 1149065"/>
              <a:gd name="connsiteX4" fmla="*/ 2938384 w 2987377"/>
              <a:gd name="connsiteY4" fmla="*/ 0 h 1149065"/>
              <a:gd name="connsiteX5" fmla="*/ 2987377 w 2987377"/>
              <a:gd name="connsiteY5" fmla="*/ 500195 h 1149065"/>
              <a:gd name="connsiteX6" fmla="*/ 2987377 w 2987377"/>
              <a:gd name="connsiteY6" fmla="*/ 801270 h 1149065"/>
              <a:gd name="connsiteX7" fmla="*/ 2611813 w 2987377"/>
              <a:gd name="connsiteY7" fmla="*/ 757179 h 1149065"/>
              <a:gd name="connsiteX8" fmla="*/ 2206711 w 2987377"/>
              <a:gd name="connsiteY8" fmla="*/ 809745 h 1149065"/>
              <a:gd name="connsiteX9" fmla="*/ 1314067 w 2987377"/>
              <a:gd name="connsiteY9" fmla="*/ 809745 h 1149065"/>
              <a:gd name="connsiteX10" fmla="*/ 397337 w 2987377"/>
              <a:gd name="connsiteY10" fmla="*/ 1149065 h 1149065"/>
              <a:gd name="connsiteX11" fmla="*/ 0 w 2987377"/>
              <a:gd name="connsiteY11" fmla="*/ 725070 h 1149065"/>
              <a:gd name="connsiteX12" fmla="*/ 185057 w 2987377"/>
              <a:gd name="connsiteY12" fmla="*/ 336909 h 1149065"/>
              <a:gd name="connsiteX0" fmla="*/ 185057 w 2987377"/>
              <a:gd name="connsiteY0" fmla="*/ 336909 h 1149065"/>
              <a:gd name="connsiteX1" fmla="*/ 386451 w 2987377"/>
              <a:gd name="connsiteY1" fmla="*/ 97972 h 1149065"/>
              <a:gd name="connsiteX2" fmla="*/ 1216095 w 2987377"/>
              <a:gd name="connsiteY2" fmla="*/ 99834 h 1149065"/>
              <a:gd name="connsiteX3" fmla="*/ 2032539 w 2987377"/>
              <a:gd name="connsiteY3" fmla="*/ 56292 h 1149065"/>
              <a:gd name="connsiteX4" fmla="*/ 2938384 w 2987377"/>
              <a:gd name="connsiteY4" fmla="*/ 0 h 1149065"/>
              <a:gd name="connsiteX5" fmla="*/ 2987377 w 2987377"/>
              <a:gd name="connsiteY5" fmla="*/ 500195 h 1149065"/>
              <a:gd name="connsiteX6" fmla="*/ 2813205 w 2987377"/>
              <a:gd name="connsiteY6" fmla="*/ 550899 h 1149065"/>
              <a:gd name="connsiteX7" fmla="*/ 2611813 w 2987377"/>
              <a:gd name="connsiteY7" fmla="*/ 757179 h 1149065"/>
              <a:gd name="connsiteX8" fmla="*/ 2206711 w 2987377"/>
              <a:gd name="connsiteY8" fmla="*/ 809745 h 1149065"/>
              <a:gd name="connsiteX9" fmla="*/ 1314067 w 2987377"/>
              <a:gd name="connsiteY9" fmla="*/ 809745 h 1149065"/>
              <a:gd name="connsiteX10" fmla="*/ 397337 w 2987377"/>
              <a:gd name="connsiteY10" fmla="*/ 1149065 h 1149065"/>
              <a:gd name="connsiteX11" fmla="*/ 0 w 2987377"/>
              <a:gd name="connsiteY11" fmla="*/ 725070 h 1149065"/>
              <a:gd name="connsiteX12" fmla="*/ 185057 w 2987377"/>
              <a:gd name="connsiteY12" fmla="*/ 336909 h 1149065"/>
              <a:gd name="connsiteX0" fmla="*/ 185057 w 2938384"/>
              <a:gd name="connsiteY0" fmla="*/ 336909 h 1149065"/>
              <a:gd name="connsiteX1" fmla="*/ 386451 w 2938384"/>
              <a:gd name="connsiteY1" fmla="*/ 97972 h 1149065"/>
              <a:gd name="connsiteX2" fmla="*/ 1216095 w 2938384"/>
              <a:gd name="connsiteY2" fmla="*/ 99834 h 1149065"/>
              <a:gd name="connsiteX3" fmla="*/ 2032539 w 2938384"/>
              <a:gd name="connsiteY3" fmla="*/ 56292 h 1149065"/>
              <a:gd name="connsiteX4" fmla="*/ 2938384 w 2938384"/>
              <a:gd name="connsiteY4" fmla="*/ 0 h 1149065"/>
              <a:gd name="connsiteX5" fmla="*/ 2911177 w 2938384"/>
              <a:gd name="connsiteY5" fmla="*/ 391338 h 1149065"/>
              <a:gd name="connsiteX6" fmla="*/ 2813205 w 2938384"/>
              <a:gd name="connsiteY6" fmla="*/ 550899 h 1149065"/>
              <a:gd name="connsiteX7" fmla="*/ 2611813 w 2938384"/>
              <a:gd name="connsiteY7" fmla="*/ 757179 h 1149065"/>
              <a:gd name="connsiteX8" fmla="*/ 2206711 w 2938384"/>
              <a:gd name="connsiteY8" fmla="*/ 809745 h 1149065"/>
              <a:gd name="connsiteX9" fmla="*/ 1314067 w 2938384"/>
              <a:gd name="connsiteY9" fmla="*/ 809745 h 1149065"/>
              <a:gd name="connsiteX10" fmla="*/ 397337 w 2938384"/>
              <a:gd name="connsiteY10" fmla="*/ 1149065 h 1149065"/>
              <a:gd name="connsiteX11" fmla="*/ 0 w 2938384"/>
              <a:gd name="connsiteY11" fmla="*/ 725070 h 1149065"/>
              <a:gd name="connsiteX12" fmla="*/ 185057 w 2938384"/>
              <a:gd name="connsiteY12" fmla="*/ 336909 h 1149065"/>
              <a:gd name="connsiteX0" fmla="*/ 185057 w 3030920"/>
              <a:gd name="connsiteY0" fmla="*/ 336909 h 1149065"/>
              <a:gd name="connsiteX1" fmla="*/ 386451 w 3030920"/>
              <a:gd name="connsiteY1" fmla="*/ 97972 h 1149065"/>
              <a:gd name="connsiteX2" fmla="*/ 1216095 w 3030920"/>
              <a:gd name="connsiteY2" fmla="*/ 99834 h 1149065"/>
              <a:gd name="connsiteX3" fmla="*/ 2032539 w 3030920"/>
              <a:gd name="connsiteY3" fmla="*/ 56292 h 1149065"/>
              <a:gd name="connsiteX4" fmla="*/ 2938384 w 3030920"/>
              <a:gd name="connsiteY4" fmla="*/ 0 h 1149065"/>
              <a:gd name="connsiteX5" fmla="*/ 3030920 w 3030920"/>
              <a:gd name="connsiteY5" fmla="*/ 347795 h 1149065"/>
              <a:gd name="connsiteX6" fmla="*/ 2813205 w 3030920"/>
              <a:gd name="connsiteY6" fmla="*/ 550899 h 1149065"/>
              <a:gd name="connsiteX7" fmla="*/ 2611813 w 3030920"/>
              <a:gd name="connsiteY7" fmla="*/ 757179 h 1149065"/>
              <a:gd name="connsiteX8" fmla="*/ 2206711 w 3030920"/>
              <a:gd name="connsiteY8" fmla="*/ 809745 h 1149065"/>
              <a:gd name="connsiteX9" fmla="*/ 1314067 w 3030920"/>
              <a:gd name="connsiteY9" fmla="*/ 809745 h 1149065"/>
              <a:gd name="connsiteX10" fmla="*/ 397337 w 3030920"/>
              <a:gd name="connsiteY10" fmla="*/ 1149065 h 1149065"/>
              <a:gd name="connsiteX11" fmla="*/ 0 w 3030920"/>
              <a:gd name="connsiteY11" fmla="*/ 725070 h 1149065"/>
              <a:gd name="connsiteX12" fmla="*/ 185057 w 3030920"/>
              <a:gd name="connsiteY12" fmla="*/ 336909 h 1149065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21653 w 3030920"/>
              <a:gd name="connsiteY3" fmla="*/ 197805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21605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21605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21605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21605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21605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611813 w 3030920"/>
              <a:gd name="connsiteY7" fmla="*/ 816746 h 1208632"/>
              <a:gd name="connsiteX8" fmla="*/ 2206711 w 3030920"/>
              <a:gd name="connsiteY8" fmla="*/ 869312 h 1208632"/>
              <a:gd name="connsiteX9" fmla="*/ 1314067 w 3030920"/>
              <a:gd name="connsiteY9" fmla="*/ 869312 h 1208632"/>
              <a:gd name="connsiteX10" fmla="*/ 397337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206711 w 3030920"/>
              <a:gd name="connsiteY8" fmla="*/ 869312 h 1208632"/>
              <a:gd name="connsiteX9" fmla="*/ 1314067 w 3030920"/>
              <a:gd name="connsiteY9" fmla="*/ 869312 h 1208632"/>
              <a:gd name="connsiteX10" fmla="*/ 397337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206711 w 3030920"/>
              <a:gd name="connsiteY8" fmla="*/ 706026 h 1208632"/>
              <a:gd name="connsiteX9" fmla="*/ 1314067 w 3030920"/>
              <a:gd name="connsiteY9" fmla="*/ 869312 h 1208632"/>
              <a:gd name="connsiteX10" fmla="*/ 397337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141397 w 3030920"/>
              <a:gd name="connsiteY8" fmla="*/ 891083 h 1208632"/>
              <a:gd name="connsiteX9" fmla="*/ 1314067 w 3030920"/>
              <a:gd name="connsiteY9" fmla="*/ 869312 h 1208632"/>
              <a:gd name="connsiteX10" fmla="*/ 397337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141397 w 3030920"/>
              <a:gd name="connsiteY8" fmla="*/ 891083 h 1208632"/>
              <a:gd name="connsiteX9" fmla="*/ 1314067 w 3030920"/>
              <a:gd name="connsiteY9" fmla="*/ 869312 h 1208632"/>
              <a:gd name="connsiteX10" fmla="*/ 397337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141397 w 3030920"/>
              <a:gd name="connsiteY8" fmla="*/ 891083 h 1208632"/>
              <a:gd name="connsiteX9" fmla="*/ 1314067 w 3030920"/>
              <a:gd name="connsiteY9" fmla="*/ 869312 h 1208632"/>
              <a:gd name="connsiteX10" fmla="*/ 397337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141397 w 3030920"/>
              <a:gd name="connsiteY8" fmla="*/ 891083 h 1208632"/>
              <a:gd name="connsiteX9" fmla="*/ 1314067 w 3030920"/>
              <a:gd name="connsiteY9" fmla="*/ 869312 h 1208632"/>
              <a:gd name="connsiteX10" fmla="*/ 375565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141397 w 3030920"/>
              <a:gd name="connsiteY8" fmla="*/ 891083 h 1208632"/>
              <a:gd name="connsiteX9" fmla="*/ 1314067 w 3030920"/>
              <a:gd name="connsiteY9" fmla="*/ 869312 h 1208632"/>
              <a:gd name="connsiteX10" fmla="*/ 375565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141397 w 3030920"/>
              <a:gd name="connsiteY8" fmla="*/ 891083 h 1208632"/>
              <a:gd name="connsiteX9" fmla="*/ 1314067 w 3030920"/>
              <a:gd name="connsiteY9" fmla="*/ 869312 h 1208632"/>
              <a:gd name="connsiteX10" fmla="*/ 375565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65314 w 2911177"/>
              <a:gd name="connsiteY0" fmla="*/ 396476 h 1208632"/>
              <a:gd name="connsiteX1" fmla="*/ 266708 w 2911177"/>
              <a:gd name="connsiteY1" fmla="*/ 157539 h 1208632"/>
              <a:gd name="connsiteX2" fmla="*/ 1096352 w 2911177"/>
              <a:gd name="connsiteY2" fmla="*/ 159401 h 1208632"/>
              <a:gd name="connsiteX3" fmla="*/ 1912796 w 2911177"/>
              <a:gd name="connsiteY3" fmla="*/ 126744 h 1208632"/>
              <a:gd name="connsiteX4" fmla="*/ 2818641 w 2911177"/>
              <a:gd name="connsiteY4" fmla="*/ 5139 h 1208632"/>
              <a:gd name="connsiteX5" fmla="*/ 2911177 w 2911177"/>
              <a:gd name="connsiteY5" fmla="*/ 407362 h 1208632"/>
              <a:gd name="connsiteX6" fmla="*/ 2693462 w 2911177"/>
              <a:gd name="connsiteY6" fmla="*/ 610466 h 1208632"/>
              <a:gd name="connsiteX7" fmla="*/ 2470299 w 2911177"/>
              <a:gd name="connsiteY7" fmla="*/ 740546 h 1208632"/>
              <a:gd name="connsiteX8" fmla="*/ 2021654 w 2911177"/>
              <a:gd name="connsiteY8" fmla="*/ 891083 h 1208632"/>
              <a:gd name="connsiteX9" fmla="*/ 1194324 w 2911177"/>
              <a:gd name="connsiteY9" fmla="*/ 869312 h 1208632"/>
              <a:gd name="connsiteX10" fmla="*/ 255822 w 2911177"/>
              <a:gd name="connsiteY10" fmla="*/ 1208632 h 1208632"/>
              <a:gd name="connsiteX11" fmla="*/ 0 w 2911177"/>
              <a:gd name="connsiteY11" fmla="*/ 773751 h 1208632"/>
              <a:gd name="connsiteX12" fmla="*/ 65314 w 2911177"/>
              <a:gd name="connsiteY12" fmla="*/ 396476 h 1208632"/>
              <a:gd name="connsiteX0" fmla="*/ 163285 w 3009148"/>
              <a:gd name="connsiteY0" fmla="*/ 396476 h 1208632"/>
              <a:gd name="connsiteX1" fmla="*/ 364679 w 3009148"/>
              <a:gd name="connsiteY1" fmla="*/ 157539 h 1208632"/>
              <a:gd name="connsiteX2" fmla="*/ 1194323 w 3009148"/>
              <a:gd name="connsiteY2" fmla="*/ 159401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63285 w 3009148"/>
              <a:gd name="connsiteY12" fmla="*/ 396476 h 1208632"/>
              <a:gd name="connsiteX0" fmla="*/ 163285 w 3009148"/>
              <a:gd name="connsiteY0" fmla="*/ 396476 h 1208632"/>
              <a:gd name="connsiteX1" fmla="*/ 364679 w 3009148"/>
              <a:gd name="connsiteY1" fmla="*/ 157539 h 1208632"/>
              <a:gd name="connsiteX2" fmla="*/ 1194323 w 3009148"/>
              <a:gd name="connsiteY2" fmla="*/ 159401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63285 w 3009148"/>
              <a:gd name="connsiteY12" fmla="*/ 396476 h 1208632"/>
              <a:gd name="connsiteX0" fmla="*/ 163285 w 3009148"/>
              <a:gd name="connsiteY0" fmla="*/ 396476 h 1208632"/>
              <a:gd name="connsiteX1" fmla="*/ 364679 w 3009148"/>
              <a:gd name="connsiteY1" fmla="*/ 157539 h 1208632"/>
              <a:gd name="connsiteX2" fmla="*/ 1194323 w 3009148"/>
              <a:gd name="connsiteY2" fmla="*/ 159401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63285 w 3009148"/>
              <a:gd name="connsiteY12" fmla="*/ 396476 h 1208632"/>
              <a:gd name="connsiteX0" fmla="*/ 272142 w 3009148"/>
              <a:gd name="connsiteY0" fmla="*/ 494448 h 1208632"/>
              <a:gd name="connsiteX1" fmla="*/ 364679 w 3009148"/>
              <a:gd name="connsiteY1" fmla="*/ 157539 h 1208632"/>
              <a:gd name="connsiteX2" fmla="*/ 1194323 w 3009148"/>
              <a:gd name="connsiteY2" fmla="*/ 159401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272142 w 3009148"/>
              <a:gd name="connsiteY12" fmla="*/ 494448 h 1208632"/>
              <a:gd name="connsiteX0" fmla="*/ 185056 w 3009148"/>
              <a:gd name="connsiteY0" fmla="*/ 461791 h 1208632"/>
              <a:gd name="connsiteX1" fmla="*/ 364679 w 3009148"/>
              <a:gd name="connsiteY1" fmla="*/ 157539 h 1208632"/>
              <a:gd name="connsiteX2" fmla="*/ 1194323 w 3009148"/>
              <a:gd name="connsiteY2" fmla="*/ 159401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85056 w 3009148"/>
              <a:gd name="connsiteY12" fmla="*/ 461791 h 1208632"/>
              <a:gd name="connsiteX0" fmla="*/ 185056 w 3009148"/>
              <a:gd name="connsiteY0" fmla="*/ 461791 h 1208632"/>
              <a:gd name="connsiteX1" fmla="*/ 364679 w 3009148"/>
              <a:gd name="connsiteY1" fmla="*/ 157539 h 1208632"/>
              <a:gd name="connsiteX2" fmla="*/ 1194323 w 3009148"/>
              <a:gd name="connsiteY2" fmla="*/ 159401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85056 w 3009148"/>
              <a:gd name="connsiteY12" fmla="*/ 461791 h 1208632"/>
              <a:gd name="connsiteX0" fmla="*/ 185056 w 3009148"/>
              <a:gd name="connsiteY0" fmla="*/ 461791 h 1208632"/>
              <a:gd name="connsiteX1" fmla="*/ 364679 w 3009148"/>
              <a:gd name="connsiteY1" fmla="*/ 157539 h 1208632"/>
              <a:gd name="connsiteX2" fmla="*/ 1205209 w 3009148"/>
              <a:gd name="connsiteY2" fmla="*/ 333572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85056 w 3009148"/>
              <a:gd name="connsiteY12" fmla="*/ 461791 h 1208632"/>
              <a:gd name="connsiteX0" fmla="*/ 185056 w 3009148"/>
              <a:gd name="connsiteY0" fmla="*/ 461791 h 1208632"/>
              <a:gd name="connsiteX1" fmla="*/ 364679 w 3009148"/>
              <a:gd name="connsiteY1" fmla="*/ 157539 h 1208632"/>
              <a:gd name="connsiteX2" fmla="*/ 1205209 w 3009148"/>
              <a:gd name="connsiteY2" fmla="*/ 170286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85056 w 3009148"/>
              <a:gd name="connsiteY12" fmla="*/ 461791 h 1208632"/>
              <a:gd name="connsiteX0" fmla="*/ 185056 w 3009148"/>
              <a:gd name="connsiteY0" fmla="*/ 460230 h 1207071"/>
              <a:gd name="connsiteX1" fmla="*/ 364679 w 3009148"/>
              <a:gd name="connsiteY1" fmla="*/ 155978 h 1207071"/>
              <a:gd name="connsiteX2" fmla="*/ 1205209 w 3009148"/>
              <a:gd name="connsiteY2" fmla="*/ 168725 h 1207071"/>
              <a:gd name="connsiteX3" fmla="*/ 1999882 w 3009148"/>
              <a:gd name="connsiteY3" fmla="*/ 223155 h 1207071"/>
              <a:gd name="connsiteX4" fmla="*/ 2916612 w 3009148"/>
              <a:gd name="connsiteY4" fmla="*/ 3578 h 1207071"/>
              <a:gd name="connsiteX5" fmla="*/ 3009148 w 3009148"/>
              <a:gd name="connsiteY5" fmla="*/ 405801 h 1207071"/>
              <a:gd name="connsiteX6" fmla="*/ 2791433 w 3009148"/>
              <a:gd name="connsiteY6" fmla="*/ 608905 h 1207071"/>
              <a:gd name="connsiteX7" fmla="*/ 2568270 w 3009148"/>
              <a:gd name="connsiteY7" fmla="*/ 738985 h 1207071"/>
              <a:gd name="connsiteX8" fmla="*/ 2119625 w 3009148"/>
              <a:gd name="connsiteY8" fmla="*/ 889522 h 1207071"/>
              <a:gd name="connsiteX9" fmla="*/ 1292295 w 3009148"/>
              <a:gd name="connsiteY9" fmla="*/ 867751 h 1207071"/>
              <a:gd name="connsiteX10" fmla="*/ 353793 w 3009148"/>
              <a:gd name="connsiteY10" fmla="*/ 1207071 h 1207071"/>
              <a:gd name="connsiteX11" fmla="*/ 0 w 3009148"/>
              <a:gd name="connsiteY11" fmla="*/ 761304 h 1207071"/>
              <a:gd name="connsiteX12" fmla="*/ 185056 w 3009148"/>
              <a:gd name="connsiteY12" fmla="*/ 460230 h 1207071"/>
              <a:gd name="connsiteX0" fmla="*/ 185056 w 3009148"/>
              <a:gd name="connsiteY0" fmla="*/ 461553 h 1208394"/>
              <a:gd name="connsiteX1" fmla="*/ 364679 w 3009148"/>
              <a:gd name="connsiteY1" fmla="*/ 157301 h 1208394"/>
              <a:gd name="connsiteX2" fmla="*/ 1205209 w 3009148"/>
              <a:gd name="connsiteY2" fmla="*/ 170048 h 1208394"/>
              <a:gd name="connsiteX3" fmla="*/ 1999882 w 3009148"/>
              <a:gd name="connsiteY3" fmla="*/ 137392 h 1208394"/>
              <a:gd name="connsiteX4" fmla="*/ 2916612 w 3009148"/>
              <a:gd name="connsiteY4" fmla="*/ 4901 h 1208394"/>
              <a:gd name="connsiteX5" fmla="*/ 3009148 w 3009148"/>
              <a:gd name="connsiteY5" fmla="*/ 407124 h 1208394"/>
              <a:gd name="connsiteX6" fmla="*/ 2791433 w 3009148"/>
              <a:gd name="connsiteY6" fmla="*/ 610228 h 1208394"/>
              <a:gd name="connsiteX7" fmla="*/ 2568270 w 3009148"/>
              <a:gd name="connsiteY7" fmla="*/ 740308 h 1208394"/>
              <a:gd name="connsiteX8" fmla="*/ 2119625 w 3009148"/>
              <a:gd name="connsiteY8" fmla="*/ 890845 h 1208394"/>
              <a:gd name="connsiteX9" fmla="*/ 1292295 w 3009148"/>
              <a:gd name="connsiteY9" fmla="*/ 869074 h 1208394"/>
              <a:gd name="connsiteX10" fmla="*/ 353793 w 3009148"/>
              <a:gd name="connsiteY10" fmla="*/ 1208394 h 1208394"/>
              <a:gd name="connsiteX11" fmla="*/ 0 w 3009148"/>
              <a:gd name="connsiteY11" fmla="*/ 762627 h 1208394"/>
              <a:gd name="connsiteX12" fmla="*/ 185056 w 3009148"/>
              <a:gd name="connsiteY12" fmla="*/ 461553 h 1208394"/>
              <a:gd name="connsiteX0" fmla="*/ 185056 w 3009148"/>
              <a:gd name="connsiteY0" fmla="*/ 461553 h 1208394"/>
              <a:gd name="connsiteX1" fmla="*/ 364679 w 3009148"/>
              <a:gd name="connsiteY1" fmla="*/ 157301 h 1208394"/>
              <a:gd name="connsiteX2" fmla="*/ 1205209 w 3009148"/>
              <a:gd name="connsiteY2" fmla="*/ 170048 h 1208394"/>
              <a:gd name="connsiteX3" fmla="*/ 1999882 w 3009148"/>
              <a:gd name="connsiteY3" fmla="*/ 137392 h 1208394"/>
              <a:gd name="connsiteX4" fmla="*/ 2916612 w 3009148"/>
              <a:gd name="connsiteY4" fmla="*/ 4901 h 1208394"/>
              <a:gd name="connsiteX5" fmla="*/ 3009148 w 3009148"/>
              <a:gd name="connsiteY5" fmla="*/ 407124 h 1208394"/>
              <a:gd name="connsiteX6" fmla="*/ 2791433 w 3009148"/>
              <a:gd name="connsiteY6" fmla="*/ 610228 h 1208394"/>
              <a:gd name="connsiteX7" fmla="*/ 2568270 w 3009148"/>
              <a:gd name="connsiteY7" fmla="*/ 740308 h 1208394"/>
              <a:gd name="connsiteX8" fmla="*/ 2119625 w 3009148"/>
              <a:gd name="connsiteY8" fmla="*/ 890845 h 1208394"/>
              <a:gd name="connsiteX9" fmla="*/ 1292295 w 3009148"/>
              <a:gd name="connsiteY9" fmla="*/ 869074 h 1208394"/>
              <a:gd name="connsiteX10" fmla="*/ 353793 w 3009148"/>
              <a:gd name="connsiteY10" fmla="*/ 1208394 h 1208394"/>
              <a:gd name="connsiteX11" fmla="*/ 0 w 3009148"/>
              <a:gd name="connsiteY11" fmla="*/ 762627 h 1208394"/>
              <a:gd name="connsiteX12" fmla="*/ 185056 w 3009148"/>
              <a:gd name="connsiteY12" fmla="*/ 461553 h 1208394"/>
              <a:gd name="connsiteX0" fmla="*/ 185056 w 3030142"/>
              <a:gd name="connsiteY0" fmla="*/ 461553 h 1208394"/>
              <a:gd name="connsiteX1" fmla="*/ 364679 w 3030142"/>
              <a:gd name="connsiteY1" fmla="*/ 157301 h 1208394"/>
              <a:gd name="connsiteX2" fmla="*/ 1205209 w 3030142"/>
              <a:gd name="connsiteY2" fmla="*/ 170048 h 1208394"/>
              <a:gd name="connsiteX3" fmla="*/ 1999882 w 3030142"/>
              <a:gd name="connsiteY3" fmla="*/ 137392 h 1208394"/>
              <a:gd name="connsiteX4" fmla="*/ 2916612 w 3030142"/>
              <a:gd name="connsiteY4" fmla="*/ 4901 h 1208394"/>
              <a:gd name="connsiteX5" fmla="*/ 3009148 w 3030142"/>
              <a:gd name="connsiteY5" fmla="*/ 407124 h 1208394"/>
              <a:gd name="connsiteX6" fmla="*/ 2791433 w 3030142"/>
              <a:gd name="connsiteY6" fmla="*/ 610228 h 1208394"/>
              <a:gd name="connsiteX7" fmla="*/ 2568270 w 3030142"/>
              <a:gd name="connsiteY7" fmla="*/ 740308 h 1208394"/>
              <a:gd name="connsiteX8" fmla="*/ 2119625 w 3030142"/>
              <a:gd name="connsiteY8" fmla="*/ 890845 h 1208394"/>
              <a:gd name="connsiteX9" fmla="*/ 1292295 w 3030142"/>
              <a:gd name="connsiteY9" fmla="*/ 869074 h 1208394"/>
              <a:gd name="connsiteX10" fmla="*/ 353793 w 3030142"/>
              <a:gd name="connsiteY10" fmla="*/ 1208394 h 1208394"/>
              <a:gd name="connsiteX11" fmla="*/ 0 w 3030142"/>
              <a:gd name="connsiteY11" fmla="*/ 762627 h 1208394"/>
              <a:gd name="connsiteX12" fmla="*/ 185056 w 3030142"/>
              <a:gd name="connsiteY12" fmla="*/ 461553 h 1208394"/>
              <a:gd name="connsiteX0" fmla="*/ 185056 w 3020905"/>
              <a:gd name="connsiteY0" fmla="*/ 461553 h 1208394"/>
              <a:gd name="connsiteX1" fmla="*/ 364679 w 3020905"/>
              <a:gd name="connsiteY1" fmla="*/ 157301 h 1208394"/>
              <a:gd name="connsiteX2" fmla="*/ 1205209 w 3020905"/>
              <a:gd name="connsiteY2" fmla="*/ 170048 h 1208394"/>
              <a:gd name="connsiteX3" fmla="*/ 1999882 w 3020905"/>
              <a:gd name="connsiteY3" fmla="*/ 137392 h 1208394"/>
              <a:gd name="connsiteX4" fmla="*/ 2916612 w 3020905"/>
              <a:gd name="connsiteY4" fmla="*/ 4901 h 1208394"/>
              <a:gd name="connsiteX5" fmla="*/ 3009148 w 3020905"/>
              <a:gd name="connsiteY5" fmla="*/ 407124 h 1208394"/>
              <a:gd name="connsiteX6" fmla="*/ 2791433 w 3020905"/>
              <a:gd name="connsiteY6" fmla="*/ 610228 h 1208394"/>
              <a:gd name="connsiteX7" fmla="*/ 2568270 w 3020905"/>
              <a:gd name="connsiteY7" fmla="*/ 740308 h 1208394"/>
              <a:gd name="connsiteX8" fmla="*/ 2119625 w 3020905"/>
              <a:gd name="connsiteY8" fmla="*/ 890845 h 1208394"/>
              <a:gd name="connsiteX9" fmla="*/ 1292295 w 3020905"/>
              <a:gd name="connsiteY9" fmla="*/ 869074 h 1208394"/>
              <a:gd name="connsiteX10" fmla="*/ 353793 w 3020905"/>
              <a:gd name="connsiteY10" fmla="*/ 1208394 h 1208394"/>
              <a:gd name="connsiteX11" fmla="*/ 0 w 3020905"/>
              <a:gd name="connsiteY11" fmla="*/ 762627 h 1208394"/>
              <a:gd name="connsiteX12" fmla="*/ 185056 w 3020905"/>
              <a:gd name="connsiteY12" fmla="*/ 461553 h 1208394"/>
              <a:gd name="connsiteX0" fmla="*/ 185056 w 3020905"/>
              <a:gd name="connsiteY0" fmla="*/ 461553 h 1208394"/>
              <a:gd name="connsiteX1" fmla="*/ 364679 w 3020905"/>
              <a:gd name="connsiteY1" fmla="*/ 157301 h 1208394"/>
              <a:gd name="connsiteX2" fmla="*/ 1205209 w 3020905"/>
              <a:gd name="connsiteY2" fmla="*/ 170048 h 1208394"/>
              <a:gd name="connsiteX3" fmla="*/ 1999882 w 3020905"/>
              <a:gd name="connsiteY3" fmla="*/ 137392 h 1208394"/>
              <a:gd name="connsiteX4" fmla="*/ 2916612 w 3020905"/>
              <a:gd name="connsiteY4" fmla="*/ 4901 h 1208394"/>
              <a:gd name="connsiteX5" fmla="*/ 3009148 w 3020905"/>
              <a:gd name="connsiteY5" fmla="*/ 407124 h 1208394"/>
              <a:gd name="connsiteX6" fmla="*/ 2791433 w 3020905"/>
              <a:gd name="connsiteY6" fmla="*/ 610228 h 1208394"/>
              <a:gd name="connsiteX7" fmla="*/ 2568270 w 3020905"/>
              <a:gd name="connsiteY7" fmla="*/ 740308 h 1208394"/>
              <a:gd name="connsiteX8" fmla="*/ 2119625 w 3020905"/>
              <a:gd name="connsiteY8" fmla="*/ 890845 h 1208394"/>
              <a:gd name="connsiteX9" fmla="*/ 1292295 w 3020905"/>
              <a:gd name="connsiteY9" fmla="*/ 869074 h 1208394"/>
              <a:gd name="connsiteX10" fmla="*/ 353793 w 3020905"/>
              <a:gd name="connsiteY10" fmla="*/ 1208394 h 1208394"/>
              <a:gd name="connsiteX11" fmla="*/ 0 w 3020905"/>
              <a:gd name="connsiteY11" fmla="*/ 762627 h 1208394"/>
              <a:gd name="connsiteX12" fmla="*/ 185056 w 3020905"/>
              <a:gd name="connsiteY12" fmla="*/ 461553 h 1208394"/>
              <a:gd name="connsiteX0" fmla="*/ 185056 w 3020905"/>
              <a:gd name="connsiteY0" fmla="*/ 461553 h 1208394"/>
              <a:gd name="connsiteX1" fmla="*/ 364679 w 3020905"/>
              <a:gd name="connsiteY1" fmla="*/ 157301 h 1208394"/>
              <a:gd name="connsiteX2" fmla="*/ 1205209 w 3020905"/>
              <a:gd name="connsiteY2" fmla="*/ 170048 h 1208394"/>
              <a:gd name="connsiteX3" fmla="*/ 1999882 w 3020905"/>
              <a:gd name="connsiteY3" fmla="*/ 137392 h 1208394"/>
              <a:gd name="connsiteX4" fmla="*/ 2916612 w 3020905"/>
              <a:gd name="connsiteY4" fmla="*/ 4901 h 1208394"/>
              <a:gd name="connsiteX5" fmla="*/ 3009148 w 3020905"/>
              <a:gd name="connsiteY5" fmla="*/ 407124 h 1208394"/>
              <a:gd name="connsiteX6" fmla="*/ 2791433 w 3020905"/>
              <a:gd name="connsiteY6" fmla="*/ 610228 h 1208394"/>
              <a:gd name="connsiteX7" fmla="*/ 2568270 w 3020905"/>
              <a:gd name="connsiteY7" fmla="*/ 740308 h 1208394"/>
              <a:gd name="connsiteX8" fmla="*/ 2119625 w 3020905"/>
              <a:gd name="connsiteY8" fmla="*/ 890845 h 1208394"/>
              <a:gd name="connsiteX9" fmla="*/ 1292295 w 3020905"/>
              <a:gd name="connsiteY9" fmla="*/ 869074 h 1208394"/>
              <a:gd name="connsiteX10" fmla="*/ 353793 w 3020905"/>
              <a:gd name="connsiteY10" fmla="*/ 1208394 h 1208394"/>
              <a:gd name="connsiteX11" fmla="*/ 0 w 3020905"/>
              <a:gd name="connsiteY11" fmla="*/ 762627 h 1208394"/>
              <a:gd name="connsiteX12" fmla="*/ 185056 w 3020905"/>
              <a:gd name="connsiteY12" fmla="*/ 461553 h 1208394"/>
              <a:gd name="connsiteX0" fmla="*/ 91271 w 3020905"/>
              <a:gd name="connsiteY0" fmla="*/ 414660 h 1208394"/>
              <a:gd name="connsiteX1" fmla="*/ 364679 w 3020905"/>
              <a:gd name="connsiteY1" fmla="*/ 157301 h 1208394"/>
              <a:gd name="connsiteX2" fmla="*/ 1205209 w 3020905"/>
              <a:gd name="connsiteY2" fmla="*/ 170048 h 1208394"/>
              <a:gd name="connsiteX3" fmla="*/ 1999882 w 3020905"/>
              <a:gd name="connsiteY3" fmla="*/ 137392 h 1208394"/>
              <a:gd name="connsiteX4" fmla="*/ 2916612 w 3020905"/>
              <a:gd name="connsiteY4" fmla="*/ 4901 h 1208394"/>
              <a:gd name="connsiteX5" fmla="*/ 3009148 w 3020905"/>
              <a:gd name="connsiteY5" fmla="*/ 407124 h 1208394"/>
              <a:gd name="connsiteX6" fmla="*/ 2791433 w 3020905"/>
              <a:gd name="connsiteY6" fmla="*/ 610228 h 1208394"/>
              <a:gd name="connsiteX7" fmla="*/ 2568270 w 3020905"/>
              <a:gd name="connsiteY7" fmla="*/ 740308 h 1208394"/>
              <a:gd name="connsiteX8" fmla="*/ 2119625 w 3020905"/>
              <a:gd name="connsiteY8" fmla="*/ 890845 h 1208394"/>
              <a:gd name="connsiteX9" fmla="*/ 1292295 w 3020905"/>
              <a:gd name="connsiteY9" fmla="*/ 869074 h 1208394"/>
              <a:gd name="connsiteX10" fmla="*/ 353793 w 3020905"/>
              <a:gd name="connsiteY10" fmla="*/ 1208394 h 1208394"/>
              <a:gd name="connsiteX11" fmla="*/ 0 w 3020905"/>
              <a:gd name="connsiteY11" fmla="*/ 762627 h 1208394"/>
              <a:gd name="connsiteX12" fmla="*/ 91271 w 3020905"/>
              <a:gd name="connsiteY12" fmla="*/ 414660 h 120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0905" h="1208394">
                <a:moveTo>
                  <a:pt x="91271" y="414660"/>
                </a:moveTo>
                <a:cubicBezTo>
                  <a:pt x="107602" y="171728"/>
                  <a:pt x="304805" y="258718"/>
                  <a:pt x="364679" y="157301"/>
                </a:cubicBezTo>
                <a:cubicBezTo>
                  <a:pt x="535999" y="128893"/>
                  <a:pt x="925032" y="165799"/>
                  <a:pt x="1205209" y="170048"/>
                </a:cubicBezTo>
                <a:cubicBezTo>
                  <a:pt x="1477357" y="155534"/>
                  <a:pt x="1673305" y="108363"/>
                  <a:pt x="1999882" y="137392"/>
                </a:cubicBezTo>
                <a:cubicBezTo>
                  <a:pt x="2421573" y="176686"/>
                  <a:pt x="2516692" y="-34393"/>
                  <a:pt x="2916612" y="4901"/>
                </a:cubicBezTo>
                <a:cubicBezTo>
                  <a:pt x="3067199" y="171632"/>
                  <a:pt x="3010959" y="164193"/>
                  <a:pt x="3009148" y="407124"/>
                </a:cubicBezTo>
                <a:cubicBezTo>
                  <a:pt x="2925690" y="529253"/>
                  <a:pt x="2864005" y="542527"/>
                  <a:pt x="2791433" y="610228"/>
                </a:cubicBezTo>
                <a:lnTo>
                  <a:pt x="2568270" y="740308"/>
                </a:lnTo>
                <a:lnTo>
                  <a:pt x="2119625" y="890845"/>
                </a:lnTo>
                <a:cubicBezTo>
                  <a:pt x="1843848" y="883588"/>
                  <a:pt x="1622500" y="756588"/>
                  <a:pt x="1292295" y="869074"/>
                </a:cubicBezTo>
                <a:cubicBezTo>
                  <a:pt x="1019375" y="927752"/>
                  <a:pt x="724685" y="1160601"/>
                  <a:pt x="353793" y="1208394"/>
                </a:cubicBezTo>
                <a:cubicBezTo>
                  <a:pt x="130633" y="1077948"/>
                  <a:pt x="27216" y="991045"/>
                  <a:pt x="0" y="762627"/>
                </a:cubicBezTo>
                <a:cubicBezTo>
                  <a:pt x="54428" y="520754"/>
                  <a:pt x="36843" y="536790"/>
                  <a:pt x="91271" y="41466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18" name="Rectangle 26">
            <a:extLst>
              <a:ext uri="{FF2B5EF4-FFF2-40B4-BE49-F238E27FC236}">
                <a16:creationId xmlns:a16="http://schemas.microsoft.com/office/drawing/2014/main" id="{8492F70E-8194-6F29-1B5D-5A40B6CC6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0356" y="3332761"/>
            <a:ext cx="396875" cy="155575"/>
          </a:xfrm>
          <a:prstGeom prst="rect">
            <a:avLst/>
          </a:prstGeom>
          <a:solidFill>
            <a:srgbClr val="EDF2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19" name="Rectangle 27">
            <a:extLst>
              <a:ext uri="{FF2B5EF4-FFF2-40B4-BE49-F238E27FC236}">
                <a16:creationId xmlns:a16="http://schemas.microsoft.com/office/drawing/2014/main" id="{5D1C1551-9F62-1827-0EB9-E05B5D919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1581" y="3720111"/>
            <a:ext cx="398463" cy="155575"/>
          </a:xfrm>
          <a:prstGeom prst="rect">
            <a:avLst/>
          </a:prstGeom>
          <a:solidFill>
            <a:srgbClr val="EDF2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21" name="Freeform 29">
            <a:extLst>
              <a:ext uri="{FF2B5EF4-FFF2-40B4-BE49-F238E27FC236}">
                <a16:creationId xmlns:a16="http://schemas.microsoft.com/office/drawing/2014/main" id="{F0616C00-ADB2-DD87-617A-FB85846B9C35}"/>
              </a:ext>
            </a:extLst>
          </p:cNvPr>
          <p:cNvSpPr>
            <a:spLocks/>
          </p:cNvSpPr>
          <p:nvPr/>
        </p:nvSpPr>
        <p:spPr bwMode="auto">
          <a:xfrm>
            <a:off x="2504281" y="3951886"/>
            <a:ext cx="33338" cy="146050"/>
          </a:xfrm>
          <a:custGeom>
            <a:avLst/>
            <a:gdLst>
              <a:gd name="T0" fmla="*/ 2 w 40"/>
              <a:gd name="T1" fmla="*/ 0 h 179"/>
              <a:gd name="T2" fmla="*/ 5 w 40"/>
              <a:gd name="T3" fmla="*/ 7 h 179"/>
              <a:gd name="T4" fmla="*/ 9 w 40"/>
              <a:gd name="T5" fmla="*/ 23 h 179"/>
              <a:gd name="T6" fmla="*/ 13 w 40"/>
              <a:gd name="T7" fmla="*/ 42 h 179"/>
              <a:gd name="T8" fmla="*/ 10 w 40"/>
              <a:gd name="T9" fmla="*/ 79 h 179"/>
              <a:gd name="T10" fmla="*/ 5 w 40"/>
              <a:gd name="T11" fmla="*/ 86 h 179"/>
              <a:gd name="T12" fmla="*/ 5 w 40"/>
              <a:gd name="T13" fmla="*/ 92 h 1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" h="179">
                <a:moveTo>
                  <a:pt x="3" y="0"/>
                </a:moveTo>
                <a:cubicBezTo>
                  <a:pt x="5" y="5"/>
                  <a:pt x="8" y="8"/>
                  <a:pt x="9" y="14"/>
                </a:cubicBezTo>
                <a:cubicBezTo>
                  <a:pt x="10" y="27"/>
                  <a:pt x="5" y="38"/>
                  <a:pt x="17" y="44"/>
                </a:cubicBezTo>
                <a:cubicBezTo>
                  <a:pt x="23" y="56"/>
                  <a:pt x="18" y="69"/>
                  <a:pt x="25" y="81"/>
                </a:cubicBezTo>
                <a:cubicBezTo>
                  <a:pt x="28" y="101"/>
                  <a:pt x="40" y="143"/>
                  <a:pt x="19" y="153"/>
                </a:cubicBezTo>
                <a:cubicBezTo>
                  <a:pt x="18" y="161"/>
                  <a:pt x="16" y="162"/>
                  <a:pt x="10" y="167"/>
                </a:cubicBezTo>
                <a:cubicBezTo>
                  <a:pt x="8" y="171"/>
                  <a:pt x="0" y="179"/>
                  <a:pt x="10" y="17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2" name="Arc 30">
            <a:extLst>
              <a:ext uri="{FF2B5EF4-FFF2-40B4-BE49-F238E27FC236}">
                <a16:creationId xmlns:a16="http://schemas.microsoft.com/office/drawing/2014/main" id="{F702BB12-0552-7261-35CA-EBC3F09390ED}"/>
              </a:ext>
            </a:extLst>
          </p:cNvPr>
          <p:cNvSpPr>
            <a:spLocks/>
          </p:cNvSpPr>
          <p:nvPr/>
        </p:nvSpPr>
        <p:spPr bwMode="auto">
          <a:xfrm rot="21349991">
            <a:off x="2483643" y="3913786"/>
            <a:ext cx="49213" cy="155575"/>
          </a:xfrm>
          <a:custGeom>
            <a:avLst/>
            <a:gdLst>
              <a:gd name="T0" fmla="*/ 0 w 26361"/>
              <a:gd name="T1" fmla="*/ 2 h 21600"/>
              <a:gd name="T2" fmla="*/ 31 w 26361"/>
              <a:gd name="T3" fmla="*/ 98 h 21600"/>
              <a:gd name="T4" fmla="*/ 6 w 26361"/>
              <a:gd name="T5" fmla="*/ 9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361" h="21600" fill="none" extrusionOk="0">
                <a:moveTo>
                  <a:pt x="0" y="531"/>
                </a:moveTo>
                <a:cubicBezTo>
                  <a:pt x="1562" y="178"/>
                  <a:pt x="3159" y="-1"/>
                  <a:pt x="4761" y="-1"/>
                </a:cubicBezTo>
                <a:cubicBezTo>
                  <a:pt x="16690" y="-1"/>
                  <a:pt x="26361" y="9670"/>
                  <a:pt x="26361" y="21600"/>
                </a:cubicBezTo>
              </a:path>
              <a:path w="26361" h="21600" stroke="0" extrusionOk="0">
                <a:moveTo>
                  <a:pt x="0" y="531"/>
                </a:moveTo>
                <a:cubicBezTo>
                  <a:pt x="1562" y="178"/>
                  <a:pt x="3159" y="-1"/>
                  <a:pt x="4761" y="-1"/>
                </a:cubicBezTo>
                <a:cubicBezTo>
                  <a:pt x="16690" y="-1"/>
                  <a:pt x="26361" y="9670"/>
                  <a:pt x="26361" y="21600"/>
                </a:cubicBezTo>
                <a:lnTo>
                  <a:pt x="4761" y="21600"/>
                </a:lnTo>
                <a:lnTo>
                  <a:pt x="0" y="53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9" name="Line 107">
            <a:extLst>
              <a:ext uri="{FF2B5EF4-FFF2-40B4-BE49-F238E27FC236}">
                <a16:creationId xmlns:a16="http://schemas.microsoft.com/office/drawing/2014/main" id="{5A99400F-6247-F4C4-5833-5E5293C339D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126706" y="1286473"/>
            <a:ext cx="0" cy="914400"/>
          </a:xfrm>
          <a:prstGeom prst="line">
            <a:avLst/>
          </a:prstGeom>
          <a:noFill/>
          <a:ln w="38100">
            <a:solidFill>
              <a:srgbClr val="04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27" name="Rectangle 35">
            <a:extLst>
              <a:ext uri="{FF2B5EF4-FFF2-40B4-BE49-F238E27FC236}">
                <a16:creationId xmlns:a16="http://schemas.microsoft.com/office/drawing/2014/main" id="{B3B13677-489F-C7D7-7290-3E4C526BC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2806" y="1589686"/>
            <a:ext cx="79375" cy="3810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28" name="Rectangle 36">
            <a:extLst>
              <a:ext uri="{FF2B5EF4-FFF2-40B4-BE49-F238E27FC236}">
                <a16:creationId xmlns:a16="http://schemas.microsoft.com/office/drawing/2014/main" id="{E9F39DDE-C13F-43C9-AC9B-A360D8871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2806" y="1743673"/>
            <a:ext cx="79375" cy="3968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29" name="Rectangle 37">
            <a:extLst>
              <a:ext uri="{FF2B5EF4-FFF2-40B4-BE49-F238E27FC236}">
                <a16:creationId xmlns:a16="http://schemas.microsoft.com/office/drawing/2014/main" id="{0D4C7ECA-28D5-1A42-1F09-913AFB841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6818" y="1589686"/>
            <a:ext cx="79375" cy="3810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30" name="Rectangle 38">
            <a:extLst>
              <a:ext uri="{FF2B5EF4-FFF2-40B4-BE49-F238E27FC236}">
                <a16:creationId xmlns:a16="http://schemas.microsoft.com/office/drawing/2014/main" id="{77B7C0D7-00E5-0F7E-2B4F-83A1328DE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2241" y="1600200"/>
            <a:ext cx="75778" cy="74641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31" name="Line 39">
            <a:extLst>
              <a:ext uri="{FF2B5EF4-FFF2-40B4-BE49-F238E27FC236}">
                <a16:creationId xmlns:a16="http://schemas.microsoft.com/office/drawing/2014/main" id="{C8A5DA2C-6B47-512E-C96C-7AB3B07A51F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7549356" y="1684935"/>
            <a:ext cx="115888" cy="1588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32" name="Rectangle 40">
            <a:extLst>
              <a:ext uri="{FF2B5EF4-FFF2-40B4-BE49-F238E27FC236}">
                <a16:creationId xmlns:a16="http://schemas.microsoft.com/office/drawing/2014/main" id="{3702202A-70DA-9A68-AE71-E347CABDE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6818" y="1743673"/>
            <a:ext cx="79375" cy="3968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33" name="Line 41">
            <a:extLst>
              <a:ext uri="{FF2B5EF4-FFF2-40B4-BE49-F238E27FC236}">
                <a16:creationId xmlns:a16="http://schemas.microsoft.com/office/drawing/2014/main" id="{C8ABB830-B365-5ED1-673B-BD83734448A8}"/>
              </a:ext>
            </a:extLst>
          </p:cNvPr>
          <p:cNvSpPr>
            <a:spLocks noChangeShapeType="1"/>
          </p:cNvSpPr>
          <p:nvPr/>
        </p:nvSpPr>
        <p:spPr bwMode="auto">
          <a:xfrm>
            <a:off x="8562181" y="1627786"/>
            <a:ext cx="238125" cy="0"/>
          </a:xfrm>
          <a:prstGeom prst="line">
            <a:avLst/>
          </a:prstGeom>
          <a:noFill/>
          <a:ln w="3810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34" name="Line 42">
            <a:extLst>
              <a:ext uri="{FF2B5EF4-FFF2-40B4-BE49-F238E27FC236}">
                <a16:creationId xmlns:a16="http://schemas.microsoft.com/office/drawing/2014/main" id="{8CD6D9E8-C1EF-30F0-0040-0AD0B25609C6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2493" y="1627786"/>
            <a:ext cx="0" cy="155575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36" name="Line 44">
            <a:extLst>
              <a:ext uri="{FF2B5EF4-FFF2-40B4-BE49-F238E27FC236}">
                <a16:creationId xmlns:a16="http://schemas.microsoft.com/office/drawing/2014/main" id="{AAA4F9B3-4055-1319-3448-19CA611843A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234906" y="1686523"/>
            <a:ext cx="115888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37" name="Line 45">
            <a:extLst>
              <a:ext uri="{FF2B5EF4-FFF2-40B4-BE49-F238E27FC236}">
                <a16:creationId xmlns:a16="http://schemas.microsoft.com/office/drawing/2014/main" id="{43E44577-956D-0E42-D231-959ACB92884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6193" y="1627786"/>
            <a:ext cx="836613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39" name="Rectangle 47">
            <a:extLst>
              <a:ext uri="{FF2B5EF4-FFF2-40B4-BE49-F238E27FC236}">
                <a16:creationId xmlns:a16="http://schemas.microsoft.com/office/drawing/2014/main" id="{78B78F76-1D71-2931-6C7D-1F2CC1089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3956" y="1590479"/>
            <a:ext cx="74767" cy="75407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40" name="Rectangle 48">
            <a:extLst>
              <a:ext uri="{FF2B5EF4-FFF2-40B4-BE49-F238E27FC236}">
                <a16:creationId xmlns:a16="http://schemas.microsoft.com/office/drawing/2014/main" id="{02AD16FC-C346-93F3-36B2-887E8B451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3956" y="1743673"/>
            <a:ext cx="80963" cy="3968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42" name="Oval 50">
            <a:extLst>
              <a:ext uri="{FF2B5EF4-FFF2-40B4-BE49-F238E27FC236}">
                <a16:creationId xmlns:a16="http://schemas.microsoft.com/office/drawing/2014/main" id="{8D1FE351-1F13-B006-5A59-61736EFA5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7393" y="2907311"/>
            <a:ext cx="79375" cy="76200"/>
          </a:xfrm>
          <a:prstGeom prst="ellipse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43" name="Oval 51">
            <a:extLst>
              <a:ext uri="{FF2B5EF4-FFF2-40B4-BE49-F238E27FC236}">
                <a16:creationId xmlns:a16="http://schemas.microsoft.com/office/drawing/2014/main" id="{87F3C5E6-EB7D-D734-5272-03F340683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4268" y="2170711"/>
            <a:ext cx="79375" cy="77788"/>
          </a:xfrm>
          <a:prstGeom prst="ellipse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41" name="Rectangle 49">
            <a:extLst>
              <a:ext uri="{FF2B5EF4-FFF2-40B4-BE49-F238E27FC236}">
                <a16:creationId xmlns:a16="http://schemas.microsoft.com/office/drawing/2014/main" id="{F5712492-CB53-31A5-7858-01E8135AE9DA}"/>
              </a:ext>
            </a:extLst>
          </p:cNvPr>
          <p:cNvSpPr>
            <a:spLocks noChangeArrowheads="1"/>
          </p:cNvSpPr>
          <p:nvPr/>
        </p:nvSpPr>
        <p:spPr bwMode="auto">
          <a:xfrm rot="20030552">
            <a:off x="5339910" y="4217765"/>
            <a:ext cx="79375" cy="3810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45" name="Rectangle 53">
            <a:extLst>
              <a:ext uri="{FF2B5EF4-FFF2-40B4-BE49-F238E27FC236}">
                <a16:creationId xmlns:a16="http://schemas.microsoft.com/office/drawing/2014/main" id="{65CC3818-6523-9D8B-6390-63BBC1963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8018" y="3465512"/>
            <a:ext cx="79375" cy="3968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46" name="Rectangle 54">
            <a:extLst>
              <a:ext uri="{FF2B5EF4-FFF2-40B4-BE49-F238E27FC236}">
                <a16:creationId xmlns:a16="http://schemas.microsoft.com/office/drawing/2014/main" id="{F7194298-6473-FFA9-9BEE-55B98929B55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673056" y="3583585"/>
            <a:ext cx="77788" cy="3968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47" name="Rectangle 55">
            <a:extLst>
              <a:ext uri="{FF2B5EF4-FFF2-40B4-BE49-F238E27FC236}">
                <a16:creationId xmlns:a16="http://schemas.microsoft.com/office/drawing/2014/main" id="{0A25AEF6-0168-C983-F1DE-5FD9DD81D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575369"/>
            <a:ext cx="90266" cy="45719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48" name="Line 56">
            <a:extLst>
              <a:ext uri="{FF2B5EF4-FFF2-40B4-BE49-F238E27FC236}">
                <a16:creationId xmlns:a16="http://schemas.microsoft.com/office/drawing/2014/main" id="{C4329000-739C-E164-3D50-EC114D2513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8331" y="1627786"/>
            <a:ext cx="595313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50" name="Line 58">
            <a:extLst>
              <a:ext uri="{FF2B5EF4-FFF2-40B4-BE49-F238E27FC236}">
                <a16:creationId xmlns:a16="http://schemas.microsoft.com/office/drawing/2014/main" id="{20B7BA66-6DC8-11DD-5589-EFA2F4A7CE92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061868" y="1977035"/>
            <a:ext cx="425450" cy="39688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51" name="Line 59">
            <a:extLst>
              <a:ext uri="{FF2B5EF4-FFF2-40B4-BE49-F238E27FC236}">
                <a16:creationId xmlns:a16="http://schemas.microsoft.com/office/drawing/2014/main" id="{6DCE5682-DF7A-B9A5-A4CB-C87BCFDBFC5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687218" y="2378673"/>
            <a:ext cx="736600" cy="396875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52" name="Oval 60">
            <a:extLst>
              <a:ext uri="{FF2B5EF4-FFF2-40B4-BE49-F238E27FC236}">
                <a16:creationId xmlns:a16="http://schemas.microsoft.com/office/drawing/2014/main" id="{20D8FAD3-8FEF-E554-0DA1-81D3203EC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8018" y="3216873"/>
            <a:ext cx="79375" cy="77788"/>
          </a:xfrm>
          <a:prstGeom prst="ellipse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53" name="Line 61">
            <a:extLst>
              <a:ext uri="{FF2B5EF4-FFF2-40B4-BE49-F238E27FC236}">
                <a16:creationId xmlns:a16="http://schemas.microsoft.com/office/drawing/2014/main" id="{ED010CD9-8602-BBCD-E9F5-FA4A09C1F9F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77706" y="3254973"/>
            <a:ext cx="15290" cy="24174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54" name="Line 62">
            <a:extLst>
              <a:ext uri="{FF2B5EF4-FFF2-40B4-BE49-F238E27FC236}">
                <a16:creationId xmlns:a16="http://schemas.microsoft.com/office/drawing/2014/main" id="{5AB6A742-77F8-E8F8-727C-7619710C45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77706" y="2945411"/>
            <a:ext cx="79375" cy="30956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55" name="Oval 63">
            <a:extLst>
              <a:ext uri="{FF2B5EF4-FFF2-40B4-BE49-F238E27FC236}">
                <a16:creationId xmlns:a16="http://schemas.microsoft.com/office/drawing/2014/main" id="{17D3DC71-08D8-3CCB-4D96-B6F37D81F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3275012"/>
            <a:ext cx="79375" cy="77788"/>
          </a:xfrm>
          <a:prstGeom prst="ellipse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56" name="Line 64">
            <a:extLst>
              <a:ext uri="{FF2B5EF4-FFF2-40B4-BE49-F238E27FC236}">
                <a16:creationId xmlns:a16="http://schemas.microsoft.com/office/drawing/2014/main" id="{9F46F60B-72CF-1E95-9E57-43D7C0CFEC6C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4549351" y="3452240"/>
            <a:ext cx="279481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59" name="Rectangle 67">
            <a:extLst>
              <a:ext uri="{FF2B5EF4-FFF2-40B4-BE49-F238E27FC236}">
                <a16:creationId xmlns:a16="http://schemas.microsoft.com/office/drawing/2014/main" id="{8057F3E7-574A-D824-443C-54D3C0999D4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464796" y="3622922"/>
            <a:ext cx="77788" cy="3968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60" name="Oval 68">
            <a:extLst>
              <a:ext uri="{FF2B5EF4-FFF2-40B4-BE49-F238E27FC236}">
                <a16:creationId xmlns:a16="http://schemas.microsoft.com/office/drawing/2014/main" id="{0DDDC10C-D6C3-35A4-419E-EAE10A500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045" y="4916764"/>
            <a:ext cx="79375" cy="77788"/>
          </a:xfrm>
          <a:prstGeom prst="ellipse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61" name="Oval 69">
            <a:extLst>
              <a:ext uri="{FF2B5EF4-FFF2-40B4-BE49-F238E27FC236}">
                <a16:creationId xmlns:a16="http://schemas.microsoft.com/office/drawing/2014/main" id="{A109CC54-D65A-1073-7A77-9CA1462C0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5781" y="4572598"/>
            <a:ext cx="79375" cy="77788"/>
          </a:xfrm>
          <a:prstGeom prst="ellipse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62" name="Oval 70">
            <a:extLst>
              <a:ext uri="{FF2B5EF4-FFF2-40B4-BE49-F238E27FC236}">
                <a16:creationId xmlns:a16="http://schemas.microsoft.com/office/drawing/2014/main" id="{1EFCC059-E84E-E14C-D809-3C20D0B17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8306" y="4494811"/>
            <a:ext cx="79375" cy="77788"/>
          </a:xfrm>
          <a:prstGeom prst="ellipse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63" name="Line 71">
            <a:extLst>
              <a:ext uri="{FF2B5EF4-FFF2-40B4-BE49-F238E27FC236}">
                <a16:creationId xmlns:a16="http://schemas.microsoft.com/office/drawing/2014/main" id="{31FAB812-5275-EA32-DF53-DB01B27792CD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175446" y="4674040"/>
            <a:ext cx="366672" cy="197384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64" name="Line 72">
            <a:extLst>
              <a:ext uri="{FF2B5EF4-FFF2-40B4-BE49-F238E27FC236}">
                <a16:creationId xmlns:a16="http://schemas.microsoft.com/office/drawing/2014/main" id="{4E16F559-7D71-3FC2-A308-DA895D8A6B65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257454" y="4435060"/>
            <a:ext cx="265552" cy="7936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66" name="Rectangle 74">
            <a:extLst>
              <a:ext uri="{FF2B5EF4-FFF2-40B4-BE49-F238E27FC236}">
                <a16:creationId xmlns:a16="http://schemas.microsoft.com/office/drawing/2014/main" id="{6F4A5892-35E1-941D-047B-879C8EBBA9C0}"/>
              </a:ext>
            </a:extLst>
          </p:cNvPr>
          <p:cNvSpPr>
            <a:spLocks noChangeArrowheads="1"/>
          </p:cNvSpPr>
          <p:nvPr/>
        </p:nvSpPr>
        <p:spPr bwMode="auto">
          <a:xfrm rot="1456604">
            <a:off x="3414109" y="4566535"/>
            <a:ext cx="80384" cy="45719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67" name="Rectangle 75">
            <a:extLst>
              <a:ext uri="{FF2B5EF4-FFF2-40B4-BE49-F238E27FC236}">
                <a16:creationId xmlns:a16="http://schemas.microsoft.com/office/drawing/2014/main" id="{BE8EC89E-7128-A5CD-8FDB-4A241B98D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893" y="4267200"/>
            <a:ext cx="79375" cy="3968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65" name="Line 73">
            <a:extLst>
              <a:ext uri="{FF2B5EF4-FFF2-40B4-BE49-F238E27FC236}">
                <a16:creationId xmlns:a16="http://schemas.microsoft.com/office/drawing/2014/main" id="{A7E0E858-1B84-FFFA-AA9C-98E0A7E60273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5316988" y="4315079"/>
            <a:ext cx="291427" cy="148997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68" name="Rectangle 76">
            <a:extLst>
              <a:ext uri="{FF2B5EF4-FFF2-40B4-BE49-F238E27FC236}">
                <a16:creationId xmlns:a16="http://schemas.microsoft.com/office/drawing/2014/main" id="{1767C32B-8A4D-572F-2943-96C4B35A4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2606" y="6237886"/>
            <a:ext cx="79375" cy="3968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69" name="Rectangle 77">
            <a:extLst>
              <a:ext uri="{FF2B5EF4-FFF2-40B4-BE49-F238E27FC236}">
                <a16:creationId xmlns:a16="http://schemas.microsoft.com/office/drawing/2014/main" id="{375DA9A5-56E5-0BC4-BD7B-7A57F834E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2606" y="6393461"/>
            <a:ext cx="79375" cy="3968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71" name="Line 79">
            <a:extLst>
              <a:ext uri="{FF2B5EF4-FFF2-40B4-BE49-F238E27FC236}">
                <a16:creationId xmlns:a16="http://schemas.microsoft.com/office/drawing/2014/main" id="{31383A07-1B84-8AA0-24CD-19176D5F07F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055143" y="6334723"/>
            <a:ext cx="115888" cy="1588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72" name="Oval 80">
            <a:extLst>
              <a:ext uri="{FF2B5EF4-FFF2-40B4-BE49-F238E27FC236}">
                <a16:creationId xmlns:a16="http://schemas.microsoft.com/office/drawing/2014/main" id="{69B628F0-CAA9-7507-CB0D-AEDBD2FEF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993" y="5812436"/>
            <a:ext cx="79375" cy="77788"/>
          </a:xfrm>
          <a:prstGeom prst="ellipse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74" name="Rectangle 82">
            <a:extLst>
              <a:ext uri="{FF2B5EF4-FFF2-40B4-BE49-F238E27FC236}">
                <a16:creationId xmlns:a16="http://schemas.microsoft.com/office/drawing/2014/main" id="{D8C32772-8ED4-DBFB-2BE0-8C05DDBB6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7556" y="4998048"/>
            <a:ext cx="80963" cy="7778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75" name="Rectangle 83">
            <a:extLst>
              <a:ext uri="{FF2B5EF4-FFF2-40B4-BE49-F238E27FC236}">
                <a16:creationId xmlns:a16="http://schemas.microsoft.com/office/drawing/2014/main" id="{E96EFD5B-B577-ED18-208C-E33EC799B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993" y="6237886"/>
            <a:ext cx="79375" cy="3968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76" name="Rectangle 84">
            <a:extLst>
              <a:ext uri="{FF2B5EF4-FFF2-40B4-BE49-F238E27FC236}">
                <a16:creationId xmlns:a16="http://schemas.microsoft.com/office/drawing/2014/main" id="{03A0B34C-DCBE-2319-7177-AFD0531D6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993" y="6393461"/>
            <a:ext cx="79375" cy="3968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77" name="Line 85">
            <a:extLst>
              <a:ext uri="{FF2B5EF4-FFF2-40B4-BE49-F238E27FC236}">
                <a16:creationId xmlns:a16="http://schemas.microsoft.com/office/drawing/2014/main" id="{E85A2A1D-D640-BB0F-01D2-EB4ED4967F1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472406" y="5244110"/>
            <a:ext cx="774700" cy="43815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78" name="Line 86">
            <a:extLst>
              <a:ext uri="{FF2B5EF4-FFF2-40B4-BE49-F238E27FC236}">
                <a16:creationId xmlns:a16="http://schemas.microsoft.com/office/drawing/2014/main" id="{D861B8F5-2B64-4613-9848-76F7B82AE06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389856" y="6142636"/>
            <a:ext cx="503238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79" name="Rectangle 87">
            <a:extLst>
              <a:ext uri="{FF2B5EF4-FFF2-40B4-BE49-F238E27FC236}">
                <a16:creationId xmlns:a16="http://schemas.microsoft.com/office/drawing/2014/main" id="{E92D1B0A-BFB0-F711-0C4E-EFD07C34F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468" y="4998048"/>
            <a:ext cx="79375" cy="7778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81" name="Line 89">
            <a:extLst>
              <a:ext uri="{FF2B5EF4-FFF2-40B4-BE49-F238E27FC236}">
                <a16:creationId xmlns:a16="http://schemas.microsoft.com/office/drawing/2014/main" id="{9E417074-9C7F-018A-E018-3209DDBBAC95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1561306" y="4602760"/>
            <a:ext cx="0" cy="8747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82" name="Rectangle 90">
            <a:extLst>
              <a:ext uri="{FF2B5EF4-FFF2-40B4-BE49-F238E27FC236}">
                <a16:creationId xmlns:a16="http://schemas.microsoft.com/office/drawing/2014/main" id="{8B667C68-9D37-5656-AB25-68185E83B3D2}"/>
              </a:ext>
            </a:extLst>
          </p:cNvPr>
          <p:cNvSpPr>
            <a:spLocks noChangeArrowheads="1"/>
          </p:cNvSpPr>
          <p:nvPr/>
        </p:nvSpPr>
        <p:spPr bwMode="auto">
          <a:xfrm rot="3347054">
            <a:off x="3142114" y="4241929"/>
            <a:ext cx="77788" cy="3968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83" name="Line 91">
            <a:extLst>
              <a:ext uri="{FF2B5EF4-FFF2-40B4-BE49-F238E27FC236}">
                <a16:creationId xmlns:a16="http://schemas.microsoft.com/office/drawing/2014/main" id="{A545D56A-BE9A-04CF-24C7-A6791A28A64F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862931" y="1432523"/>
            <a:ext cx="1703388" cy="80963"/>
          </a:xfrm>
          <a:prstGeom prst="line">
            <a:avLst/>
          </a:prstGeom>
          <a:noFill/>
          <a:ln w="38100">
            <a:solidFill>
              <a:srgbClr val="04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84" name="Rectangle 92">
            <a:extLst>
              <a:ext uri="{FF2B5EF4-FFF2-40B4-BE49-F238E27FC236}">
                <a16:creationId xmlns:a16="http://schemas.microsoft.com/office/drawing/2014/main" id="{BD3AD2B4-547E-D231-550B-BC7AEC3F6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2531" y="2170711"/>
            <a:ext cx="79375" cy="3810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85" name="Rectangle 93">
            <a:extLst>
              <a:ext uri="{FF2B5EF4-FFF2-40B4-BE49-F238E27FC236}">
                <a16:creationId xmlns:a16="http://schemas.microsoft.com/office/drawing/2014/main" id="{4C9FC495-9A84-140A-0A16-B912D5989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2531" y="2286598"/>
            <a:ext cx="79375" cy="3810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86" name="Line 94">
            <a:extLst>
              <a:ext uri="{FF2B5EF4-FFF2-40B4-BE49-F238E27FC236}">
                <a16:creationId xmlns:a16="http://schemas.microsoft.com/office/drawing/2014/main" id="{FCADA290-42CA-7BD3-9B20-F778E691170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183481" y="2229448"/>
            <a:ext cx="115888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88" name="Rectangle 96">
            <a:extLst>
              <a:ext uri="{FF2B5EF4-FFF2-40B4-BE49-F238E27FC236}">
                <a16:creationId xmlns:a16="http://schemas.microsoft.com/office/drawing/2014/main" id="{404C0A31-E707-76EE-71D4-BDDDEF72D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4456" y="2092923"/>
            <a:ext cx="79375" cy="7778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90" name="Line 98">
            <a:extLst>
              <a:ext uri="{FF2B5EF4-FFF2-40B4-BE49-F238E27FC236}">
                <a16:creationId xmlns:a16="http://schemas.microsoft.com/office/drawing/2014/main" id="{11AFA72C-1B59-B264-EC20-1A964D2D577E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958181" y="1608735"/>
            <a:ext cx="0" cy="1431925"/>
          </a:xfrm>
          <a:prstGeom prst="line">
            <a:avLst/>
          </a:prstGeom>
          <a:noFill/>
          <a:ln w="38100">
            <a:solidFill>
              <a:srgbClr val="04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91" name="Rectangle 99">
            <a:extLst>
              <a:ext uri="{FF2B5EF4-FFF2-40B4-BE49-F238E27FC236}">
                <a16:creationId xmlns:a16="http://schemas.microsoft.com/office/drawing/2014/main" id="{86EEB113-9022-4AD6-39B9-1CD218C06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3831" y="581623"/>
            <a:ext cx="80963" cy="7778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87" name="Rectangle 95">
            <a:extLst>
              <a:ext uri="{FF2B5EF4-FFF2-40B4-BE49-F238E27FC236}">
                <a16:creationId xmlns:a16="http://schemas.microsoft.com/office/drawing/2014/main" id="{D0150E7F-E226-43C5-B383-47A402032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4456" y="2286598"/>
            <a:ext cx="79375" cy="7778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92" name="Rectangle 100">
            <a:extLst>
              <a:ext uri="{FF2B5EF4-FFF2-40B4-BE49-F238E27FC236}">
                <a16:creationId xmlns:a16="http://schemas.microsoft.com/office/drawing/2014/main" id="{02C1B557-870B-F2F2-1DDC-66009622A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4218" y="1549998"/>
            <a:ext cx="79375" cy="7778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93" name="Rectangle 101">
            <a:extLst>
              <a:ext uri="{FF2B5EF4-FFF2-40B4-BE49-F238E27FC236}">
                <a16:creationId xmlns:a16="http://schemas.microsoft.com/office/drawing/2014/main" id="{92A72E81-81EA-14C3-9889-9C52F1E73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9818" y="1549998"/>
            <a:ext cx="79375" cy="7778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94" name="Rectangle 102">
            <a:extLst>
              <a:ext uri="{FF2B5EF4-FFF2-40B4-BE49-F238E27FC236}">
                <a16:creationId xmlns:a16="http://schemas.microsoft.com/office/drawing/2014/main" id="{BA8778DE-21FC-192F-CF20-D9EA2C079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4218" y="1743673"/>
            <a:ext cx="79375" cy="3968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95" name="Rectangle 103">
            <a:extLst>
              <a:ext uri="{FF2B5EF4-FFF2-40B4-BE49-F238E27FC236}">
                <a16:creationId xmlns:a16="http://schemas.microsoft.com/office/drawing/2014/main" id="{96616746-5CDE-A4AA-FA83-A8957950F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9818" y="1743673"/>
            <a:ext cx="79375" cy="3968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97" name="Line 105">
            <a:extLst>
              <a:ext uri="{FF2B5EF4-FFF2-40B4-BE49-F238E27FC236}">
                <a16:creationId xmlns:a16="http://schemas.microsoft.com/office/drawing/2014/main" id="{F75D2550-6A2B-167A-7539-718FEAD9CB3B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506118" y="1667473"/>
            <a:ext cx="153988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98" name="Line 106">
            <a:extLst>
              <a:ext uri="{FF2B5EF4-FFF2-40B4-BE49-F238E27FC236}">
                <a16:creationId xmlns:a16="http://schemas.microsoft.com/office/drawing/2014/main" id="{C60C4F26-94E3-58C8-68DF-5EA54BB2909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571081" y="1648423"/>
            <a:ext cx="193675" cy="1588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01" name="Line 109">
            <a:extLst>
              <a:ext uri="{FF2B5EF4-FFF2-40B4-BE49-F238E27FC236}">
                <a16:creationId xmlns:a16="http://schemas.microsoft.com/office/drawing/2014/main" id="{49BF3DC7-69D0-5668-6D0E-3B25ED77812A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720306" y="1934173"/>
            <a:ext cx="774700" cy="398463"/>
          </a:xfrm>
          <a:prstGeom prst="line">
            <a:avLst/>
          </a:prstGeom>
          <a:noFill/>
          <a:ln w="38100">
            <a:solidFill>
              <a:srgbClr val="04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96" name="Rectangle 104">
            <a:extLst>
              <a:ext uri="{FF2B5EF4-FFF2-40B4-BE49-F238E27FC236}">
                <a16:creationId xmlns:a16="http://schemas.microsoft.com/office/drawing/2014/main" id="{D4685368-B82B-ECC2-532C-5F836C1C9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6406" y="1743673"/>
            <a:ext cx="79375" cy="3968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05" name="Freeform 113">
            <a:extLst>
              <a:ext uri="{FF2B5EF4-FFF2-40B4-BE49-F238E27FC236}">
                <a16:creationId xmlns:a16="http://schemas.microsoft.com/office/drawing/2014/main" id="{AA1082B8-0C26-FB71-A532-5A740404E887}"/>
              </a:ext>
            </a:extLst>
          </p:cNvPr>
          <p:cNvSpPr>
            <a:spLocks/>
          </p:cNvSpPr>
          <p:nvPr/>
        </p:nvSpPr>
        <p:spPr bwMode="auto">
          <a:xfrm>
            <a:off x="2713831" y="1770661"/>
            <a:ext cx="915988" cy="554038"/>
          </a:xfrm>
          <a:custGeom>
            <a:avLst/>
            <a:gdLst>
              <a:gd name="T0" fmla="*/ 577 w 1104"/>
              <a:gd name="T1" fmla="*/ 4 h 688"/>
              <a:gd name="T2" fmla="*/ 527 w 1104"/>
              <a:gd name="T3" fmla="*/ 4 h 688"/>
              <a:gd name="T4" fmla="*/ 477 w 1104"/>
              <a:gd name="T5" fmla="*/ 28 h 688"/>
              <a:gd name="T6" fmla="*/ 401 w 1104"/>
              <a:gd name="T7" fmla="*/ 77 h 688"/>
              <a:gd name="T8" fmla="*/ 376 w 1104"/>
              <a:gd name="T9" fmla="*/ 101 h 688"/>
              <a:gd name="T10" fmla="*/ 326 w 1104"/>
              <a:gd name="T11" fmla="*/ 150 h 688"/>
              <a:gd name="T12" fmla="*/ 301 w 1104"/>
              <a:gd name="T13" fmla="*/ 199 h 688"/>
              <a:gd name="T14" fmla="*/ 251 w 1104"/>
              <a:gd name="T15" fmla="*/ 272 h 688"/>
              <a:gd name="T16" fmla="*/ 226 w 1104"/>
              <a:gd name="T17" fmla="*/ 296 h 688"/>
              <a:gd name="T18" fmla="*/ 201 w 1104"/>
              <a:gd name="T19" fmla="*/ 321 h 688"/>
              <a:gd name="T20" fmla="*/ 151 w 1104"/>
              <a:gd name="T21" fmla="*/ 345 h 688"/>
              <a:gd name="T22" fmla="*/ 125 w 1104"/>
              <a:gd name="T23" fmla="*/ 345 h 688"/>
              <a:gd name="T24" fmla="*/ 0 w 1104"/>
              <a:gd name="T25" fmla="*/ 345 h 6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04" h="688">
                <a:moveTo>
                  <a:pt x="1104" y="8"/>
                </a:moveTo>
                <a:cubicBezTo>
                  <a:pt x="1072" y="4"/>
                  <a:pt x="1040" y="0"/>
                  <a:pt x="1008" y="8"/>
                </a:cubicBezTo>
                <a:cubicBezTo>
                  <a:pt x="976" y="16"/>
                  <a:pt x="952" y="32"/>
                  <a:pt x="912" y="56"/>
                </a:cubicBezTo>
                <a:cubicBezTo>
                  <a:pt x="872" y="80"/>
                  <a:pt x="800" y="128"/>
                  <a:pt x="768" y="152"/>
                </a:cubicBezTo>
                <a:cubicBezTo>
                  <a:pt x="736" y="176"/>
                  <a:pt x="744" y="176"/>
                  <a:pt x="720" y="200"/>
                </a:cubicBezTo>
                <a:cubicBezTo>
                  <a:pt x="696" y="224"/>
                  <a:pt x="648" y="264"/>
                  <a:pt x="624" y="296"/>
                </a:cubicBezTo>
                <a:cubicBezTo>
                  <a:pt x="600" y="328"/>
                  <a:pt x="600" y="352"/>
                  <a:pt x="576" y="392"/>
                </a:cubicBezTo>
                <a:cubicBezTo>
                  <a:pt x="552" y="432"/>
                  <a:pt x="504" y="504"/>
                  <a:pt x="480" y="536"/>
                </a:cubicBezTo>
                <a:cubicBezTo>
                  <a:pt x="456" y="568"/>
                  <a:pt x="448" y="568"/>
                  <a:pt x="432" y="584"/>
                </a:cubicBezTo>
                <a:cubicBezTo>
                  <a:pt x="416" y="600"/>
                  <a:pt x="408" y="616"/>
                  <a:pt x="384" y="632"/>
                </a:cubicBezTo>
                <a:cubicBezTo>
                  <a:pt x="360" y="648"/>
                  <a:pt x="312" y="672"/>
                  <a:pt x="288" y="680"/>
                </a:cubicBezTo>
                <a:cubicBezTo>
                  <a:pt x="264" y="688"/>
                  <a:pt x="288" y="680"/>
                  <a:pt x="240" y="680"/>
                </a:cubicBezTo>
                <a:cubicBezTo>
                  <a:pt x="192" y="680"/>
                  <a:pt x="40" y="680"/>
                  <a:pt x="0" y="680"/>
                </a:cubicBezTo>
              </a:path>
            </a:pathLst>
          </a:custGeom>
          <a:noFill/>
          <a:ln w="38100" cap="flat" cmpd="sng">
            <a:solidFill>
              <a:srgbClr val="04B05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6" name="Line 114">
            <a:extLst>
              <a:ext uri="{FF2B5EF4-FFF2-40B4-BE49-F238E27FC236}">
                <a16:creationId xmlns:a16="http://schemas.microsoft.com/office/drawing/2014/main" id="{7909E61C-9648-F918-3041-8ED45DFF0D7F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221831" y="2727923"/>
            <a:ext cx="892175" cy="477838"/>
          </a:xfrm>
          <a:prstGeom prst="line">
            <a:avLst/>
          </a:prstGeom>
          <a:noFill/>
          <a:ln w="38100">
            <a:solidFill>
              <a:srgbClr val="04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00" name="Rectangle 108">
            <a:extLst>
              <a:ext uri="{FF2B5EF4-FFF2-40B4-BE49-F238E27FC236}">
                <a16:creationId xmlns:a16="http://schemas.microsoft.com/office/drawing/2014/main" id="{5E65686A-0921-066C-7A0A-4EEEF75B1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7943" y="2480273"/>
            <a:ext cx="79375" cy="7778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07" name="Oval 115">
            <a:extLst>
              <a:ext uri="{FF2B5EF4-FFF2-40B4-BE49-F238E27FC236}">
                <a16:creationId xmlns:a16="http://schemas.microsoft.com/office/drawing/2014/main" id="{CBC110E4-0A1F-C5C9-9D48-2B759A5BE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106" y="3370861"/>
            <a:ext cx="80963" cy="77788"/>
          </a:xfrm>
          <a:prstGeom prst="ellipse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08" name="Line 116">
            <a:extLst>
              <a:ext uri="{FF2B5EF4-FFF2-40B4-BE49-F238E27FC236}">
                <a16:creationId xmlns:a16="http://schemas.microsoft.com/office/drawing/2014/main" id="{C5BBEF67-9C1C-17C5-416A-BC13E8CC548E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291906" y="3542634"/>
            <a:ext cx="268386" cy="580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09" name="Rectangle 117">
            <a:extLst>
              <a:ext uri="{FF2B5EF4-FFF2-40B4-BE49-F238E27FC236}">
                <a16:creationId xmlns:a16="http://schemas.microsoft.com/office/drawing/2014/main" id="{50210570-BB0A-C0DF-FABB-687226894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0579" y="3659932"/>
            <a:ext cx="80963" cy="3810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10" name="Rectangle 118">
            <a:extLst>
              <a:ext uri="{FF2B5EF4-FFF2-40B4-BE49-F238E27FC236}">
                <a16:creationId xmlns:a16="http://schemas.microsoft.com/office/drawing/2014/main" id="{579BA90F-4C0D-9554-9607-EAAC3125E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6331" y="3991573"/>
            <a:ext cx="79375" cy="7778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12" name="Rectangle 120">
            <a:extLst>
              <a:ext uri="{FF2B5EF4-FFF2-40B4-BE49-F238E27FC236}">
                <a16:creationId xmlns:a16="http://schemas.microsoft.com/office/drawing/2014/main" id="{08749A9B-6FD0-6C6A-1D9D-61D7E516297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52809" y="4001641"/>
            <a:ext cx="39688" cy="7778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13" name="Line 121">
            <a:extLst>
              <a:ext uri="{FF2B5EF4-FFF2-40B4-BE49-F238E27FC236}">
                <a16:creationId xmlns:a16="http://schemas.microsoft.com/office/drawing/2014/main" id="{DA865525-9962-8645-8714-9E2285210AC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207418" y="2672360"/>
            <a:ext cx="774700" cy="158750"/>
          </a:xfrm>
          <a:prstGeom prst="line">
            <a:avLst/>
          </a:prstGeom>
          <a:noFill/>
          <a:ln w="38100">
            <a:solidFill>
              <a:srgbClr val="04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15" name="Line 123">
            <a:extLst>
              <a:ext uri="{FF2B5EF4-FFF2-40B4-BE49-F238E27FC236}">
                <a16:creationId xmlns:a16="http://schemas.microsoft.com/office/drawing/2014/main" id="{82ABDD91-8B78-FE4D-B409-CA8F67298FBF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2858293" y="2837460"/>
            <a:ext cx="233363" cy="9144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16" name="Rectangle 124">
            <a:extLst>
              <a:ext uri="{FF2B5EF4-FFF2-40B4-BE49-F238E27FC236}">
                <a16:creationId xmlns:a16="http://schemas.microsoft.com/office/drawing/2014/main" id="{5F4EFAE3-CD89-5913-6898-A64EAF8B9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181" y="3139086"/>
            <a:ext cx="79375" cy="7778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17" name="Line 125">
            <a:extLst>
              <a:ext uri="{FF2B5EF4-FFF2-40B4-BE49-F238E27FC236}">
                <a16:creationId xmlns:a16="http://schemas.microsoft.com/office/drawing/2014/main" id="{9A8BE122-AF49-5A53-B9FC-87DF9001186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277268" y="2939060"/>
            <a:ext cx="0" cy="477838"/>
          </a:xfrm>
          <a:prstGeom prst="line">
            <a:avLst/>
          </a:prstGeom>
          <a:noFill/>
          <a:ln w="38100">
            <a:solidFill>
              <a:srgbClr val="04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14" name="Oval 122">
            <a:extLst>
              <a:ext uri="{FF2B5EF4-FFF2-40B4-BE49-F238E27FC236}">
                <a16:creationId xmlns:a16="http://schemas.microsoft.com/office/drawing/2014/main" id="{B248D882-51F3-7BCF-098A-00620EC39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5706" y="3139086"/>
            <a:ext cx="79375" cy="77788"/>
          </a:xfrm>
          <a:prstGeom prst="ellipse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20" name="Freeform 128">
            <a:extLst>
              <a:ext uri="{FF2B5EF4-FFF2-40B4-BE49-F238E27FC236}">
                <a16:creationId xmlns:a16="http://schemas.microsoft.com/office/drawing/2014/main" id="{E2061DF9-6D45-B98B-C9CF-F93D67EDCB92}"/>
              </a:ext>
            </a:extLst>
          </p:cNvPr>
          <p:cNvSpPr>
            <a:spLocks/>
          </p:cNvSpPr>
          <p:nvPr/>
        </p:nvSpPr>
        <p:spPr bwMode="auto">
          <a:xfrm>
            <a:off x="440531" y="2202460"/>
            <a:ext cx="444500" cy="560875"/>
          </a:xfrm>
          <a:custGeom>
            <a:avLst/>
            <a:gdLst>
              <a:gd name="T0" fmla="*/ 4 w 536"/>
              <a:gd name="T1" fmla="*/ 321 h 632"/>
              <a:gd name="T2" fmla="*/ 4 w 536"/>
              <a:gd name="T3" fmla="*/ 248 h 632"/>
              <a:gd name="T4" fmla="*/ 29 w 536"/>
              <a:gd name="T5" fmla="*/ 175 h 632"/>
              <a:gd name="T6" fmla="*/ 54 w 536"/>
              <a:gd name="T7" fmla="*/ 126 h 632"/>
              <a:gd name="T8" fmla="*/ 79 w 536"/>
              <a:gd name="T9" fmla="*/ 102 h 632"/>
              <a:gd name="T10" fmla="*/ 104 w 536"/>
              <a:gd name="T11" fmla="*/ 77 h 632"/>
              <a:gd name="T12" fmla="*/ 130 w 536"/>
              <a:gd name="T13" fmla="*/ 53 h 632"/>
              <a:gd name="T14" fmla="*/ 180 w 536"/>
              <a:gd name="T15" fmla="*/ 28 h 632"/>
              <a:gd name="T16" fmla="*/ 230 w 536"/>
              <a:gd name="T17" fmla="*/ 4 h 632"/>
              <a:gd name="T18" fmla="*/ 255 w 536"/>
              <a:gd name="T19" fmla="*/ 4 h 632"/>
              <a:gd name="T20" fmla="*/ 280 w 536"/>
              <a:gd name="T21" fmla="*/ 4 h 6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6" h="632">
                <a:moveTo>
                  <a:pt x="8" y="632"/>
                </a:moveTo>
                <a:cubicBezTo>
                  <a:pt x="4" y="584"/>
                  <a:pt x="0" y="536"/>
                  <a:pt x="8" y="488"/>
                </a:cubicBezTo>
                <a:cubicBezTo>
                  <a:pt x="16" y="440"/>
                  <a:pt x="40" y="384"/>
                  <a:pt x="56" y="344"/>
                </a:cubicBezTo>
                <a:cubicBezTo>
                  <a:pt x="72" y="304"/>
                  <a:pt x="88" y="272"/>
                  <a:pt x="104" y="248"/>
                </a:cubicBezTo>
                <a:cubicBezTo>
                  <a:pt x="120" y="224"/>
                  <a:pt x="136" y="216"/>
                  <a:pt x="152" y="200"/>
                </a:cubicBezTo>
                <a:cubicBezTo>
                  <a:pt x="168" y="184"/>
                  <a:pt x="184" y="168"/>
                  <a:pt x="200" y="152"/>
                </a:cubicBezTo>
                <a:cubicBezTo>
                  <a:pt x="216" y="136"/>
                  <a:pt x="224" y="120"/>
                  <a:pt x="248" y="104"/>
                </a:cubicBezTo>
                <a:cubicBezTo>
                  <a:pt x="272" y="88"/>
                  <a:pt x="312" y="72"/>
                  <a:pt x="344" y="56"/>
                </a:cubicBezTo>
                <a:cubicBezTo>
                  <a:pt x="376" y="40"/>
                  <a:pt x="416" y="16"/>
                  <a:pt x="440" y="8"/>
                </a:cubicBezTo>
                <a:cubicBezTo>
                  <a:pt x="464" y="0"/>
                  <a:pt x="472" y="8"/>
                  <a:pt x="488" y="8"/>
                </a:cubicBezTo>
                <a:cubicBezTo>
                  <a:pt x="504" y="8"/>
                  <a:pt x="528" y="8"/>
                  <a:pt x="536" y="8"/>
                </a:cubicBezTo>
              </a:path>
            </a:pathLst>
          </a:custGeom>
          <a:noFill/>
          <a:ln w="38100" cap="flat" cmpd="sng">
            <a:solidFill>
              <a:srgbClr val="04B05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2" name="Line 130">
            <a:extLst>
              <a:ext uri="{FF2B5EF4-FFF2-40B4-BE49-F238E27FC236}">
                <a16:creationId xmlns:a16="http://schemas.microsoft.com/office/drawing/2014/main" id="{4D81C9A7-9033-D649-0E34-11B7E973B2C3}"/>
              </a:ext>
            </a:extLst>
          </p:cNvPr>
          <p:cNvSpPr>
            <a:spLocks noChangeShapeType="1"/>
          </p:cNvSpPr>
          <p:nvPr/>
        </p:nvSpPr>
        <p:spPr bwMode="auto">
          <a:xfrm>
            <a:off x="885031" y="2208811"/>
            <a:ext cx="317500" cy="0"/>
          </a:xfrm>
          <a:prstGeom prst="line">
            <a:avLst/>
          </a:prstGeom>
          <a:noFill/>
          <a:ln w="38100">
            <a:solidFill>
              <a:srgbClr val="04B05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23" name="Line 131">
            <a:extLst>
              <a:ext uri="{FF2B5EF4-FFF2-40B4-BE49-F238E27FC236}">
                <a16:creationId xmlns:a16="http://schemas.microsoft.com/office/drawing/2014/main" id="{BF03FF9C-C223-53B6-A49B-69E55E55B1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3593" y="1743673"/>
            <a:ext cx="319088" cy="0"/>
          </a:xfrm>
          <a:prstGeom prst="line">
            <a:avLst/>
          </a:prstGeom>
          <a:noFill/>
          <a:ln w="38100">
            <a:solidFill>
              <a:srgbClr val="04B05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25" name="Line 133">
            <a:extLst>
              <a:ext uri="{FF2B5EF4-FFF2-40B4-BE49-F238E27FC236}">
                <a16:creationId xmlns:a16="http://schemas.microsoft.com/office/drawing/2014/main" id="{45A06C3C-A787-245F-1484-CBC0D4EB0EF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89385" y="4745239"/>
            <a:ext cx="0" cy="589756"/>
          </a:xfrm>
          <a:prstGeom prst="line">
            <a:avLst/>
          </a:prstGeom>
          <a:noFill/>
          <a:ln w="38100">
            <a:solidFill>
              <a:srgbClr val="04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27" name="Line 135">
            <a:extLst>
              <a:ext uri="{FF2B5EF4-FFF2-40B4-BE49-F238E27FC236}">
                <a16:creationId xmlns:a16="http://schemas.microsoft.com/office/drawing/2014/main" id="{FB4A4F1E-E5C0-7F9F-824E-0C3F5127F5A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967582" y="4126510"/>
            <a:ext cx="2789238" cy="39688"/>
          </a:xfrm>
          <a:prstGeom prst="line">
            <a:avLst/>
          </a:prstGeom>
          <a:noFill/>
          <a:ln w="38100">
            <a:solidFill>
              <a:srgbClr val="04B05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41" name="Oval 149">
            <a:extLst>
              <a:ext uri="{FF2B5EF4-FFF2-40B4-BE49-F238E27FC236}">
                <a16:creationId xmlns:a16="http://schemas.microsoft.com/office/drawing/2014/main" id="{8EA7F986-E343-4549-D028-76825FB09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2093" y="2907311"/>
            <a:ext cx="79375" cy="76200"/>
          </a:xfrm>
          <a:prstGeom prst="ellipse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43" name="Rectangle 151">
            <a:extLst>
              <a:ext uri="{FF2B5EF4-FFF2-40B4-BE49-F238E27FC236}">
                <a16:creationId xmlns:a16="http://schemas.microsoft.com/office/drawing/2014/main" id="{45B58D54-F5C7-BDB1-6863-39C2827D6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2093" y="3216873"/>
            <a:ext cx="79375" cy="3810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55" name="Line 163">
            <a:extLst>
              <a:ext uri="{FF2B5EF4-FFF2-40B4-BE49-F238E27FC236}">
                <a16:creationId xmlns:a16="http://schemas.microsoft.com/office/drawing/2014/main" id="{357B5A79-5DFE-ED94-7AC0-D98290C32A62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918" y="3720111"/>
            <a:ext cx="0" cy="1555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61" name="Rectangle 169">
            <a:extLst>
              <a:ext uri="{FF2B5EF4-FFF2-40B4-BE49-F238E27FC236}">
                <a16:creationId xmlns:a16="http://schemas.microsoft.com/office/drawing/2014/main" id="{D83EF163-7369-1A15-5EB6-EAC2F2CA9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7981" y="3835998"/>
            <a:ext cx="79375" cy="39688"/>
          </a:xfrm>
          <a:prstGeom prst="rect">
            <a:avLst/>
          </a:prstGeom>
          <a:solidFill>
            <a:srgbClr val="EE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E3EAF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62" name="Freeform 170">
            <a:extLst>
              <a:ext uri="{FF2B5EF4-FFF2-40B4-BE49-F238E27FC236}">
                <a16:creationId xmlns:a16="http://schemas.microsoft.com/office/drawing/2014/main" id="{4A4A7DA2-A0B3-9156-B274-A636EBEC0E06}"/>
              </a:ext>
            </a:extLst>
          </p:cNvPr>
          <p:cNvSpPr>
            <a:spLocks/>
          </p:cNvSpPr>
          <p:nvPr/>
        </p:nvSpPr>
        <p:spPr bwMode="auto">
          <a:xfrm>
            <a:off x="6654006" y="3720111"/>
            <a:ext cx="14288" cy="155575"/>
          </a:xfrm>
          <a:custGeom>
            <a:avLst/>
            <a:gdLst>
              <a:gd name="T0" fmla="*/ 0 w 17"/>
              <a:gd name="T1" fmla="*/ 0 h 192"/>
              <a:gd name="T2" fmla="*/ 0 w 17"/>
              <a:gd name="T3" fmla="*/ 98 h 192"/>
              <a:gd name="T4" fmla="*/ 9 w 17"/>
              <a:gd name="T5" fmla="*/ 98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" h="192">
                <a:moveTo>
                  <a:pt x="0" y="0"/>
                </a:moveTo>
                <a:cubicBezTo>
                  <a:pt x="0" y="64"/>
                  <a:pt x="0" y="128"/>
                  <a:pt x="0" y="192"/>
                </a:cubicBezTo>
                <a:lnTo>
                  <a:pt x="17" y="192"/>
                </a:lnTo>
              </a:path>
            </a:pathLst>
          </a:custGeom>
          <a:noFill/>
          <a:ln w="63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64" name="Freeform 172">
            <a:extLst>
              <a:ext uri="{FF2B5EF4-FFF2-40B4-BE49-F238E27FC236}">
                <a16:creationId xmlns:a16="http://schemas.microsoft.com/office/drawing/2014/main" id="{7B0371A9-A412-5A7F-3E10-5B83DE71E2AD}"/>
              </a:ext>
            </a:extLst>
          </p:cNvPr>
          <p:cNvSpPr>
            <a:spLocks/>
          </p:cNvSpPr>
          <p:nvPr/>
        </p:nvSpPr>
        <p:spPr bwMode="auto">
          <a:xfrm>
            <a:off x="6509543" y="3718523"/>
            <a:ext cx="12700" cy="158750"/>
          </a:xfrm>
          <a:custGeom>
            <a:avLst/>
            <a:gdLst>
              <a:gd name="T0" fmla="*/ 7 w 16"/>
              <a:gd name="T1" fmla="*/ 0 h 197"/>
              <a:gd name="T2" fmla="*/ 8 w 16"/>
              <a:gd name="T3" fmla="*/ 100 h 197"/>
              <a:gd name="T4" fmla="*/ 0 w 16"/>
              <a:gd name="T5" fmla="*/ 98 h 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" h="197">
                <a:moveTo>
                  <a:pt x="14" y="0"/>
                </a:moveTo>
                <a:cubicBezTo>
                  <a:pt x="16" y="111"/>
                  <a:pt x="15" y="45"/>
                  <a:pt x="15" y="197"/>
                </a:cubicBezTo>
                <a:lnTo>
                  <a:pt x="0" y="194"/>
                </a:lnTo>
              </a:path>
            </a:pathLst>
          </a:custGeom>
          <a:noFill/>
          <a:ln w="63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67" name="Freeform 175">
            <a:extLst>
              <a:ext uri="{FF2B5EF4-FFF2-40B4-BE49-F238E27FC236}">
                <a16:creationId xmlns:a16="http://schemas.microsoft.com/office/drawing/2014/main" id="{6137DBC5-4723-1DB8-8FE2-450213DDCB27}"/>
              </a:ext>
            </a:extLst>
          </p:cNvPr>
          <p:cNvSpPr>
            <a:spLocks/>
          </p:cNvSpPr>
          <p:nvPr/>
        </p:nvSpPr>
        <p:spPr bwMode="auto">
          <a:xfrm>
            <a:off x="7693818" y="3853461"/>
            <a:ext cx="87313" cy="22225"/>
          </a:xfrm>
          <a:custGeom>
            <a:avLst/>
            <a:gdLst>
              <a:gd name="T0" fmla="*/ 0 w 106"/>
              <a:gd name="T1" fmla="*/ 14 h 26"/>
              <a:gd name="T2" fmla="*/ 5 w 106"/>
              <a:gd name="T3" fmla="*/ 9 h 26"/>
              <a:gd name="T4" fmla="*/ 8 w 106"/>
              <a:gd name="T5" fmla="*/ 0 h 26"/>
              <a:gd name="T6" fmla="*/ 55 w 106"/>
              <a:gd name="T7" fmla="*/ 14 h 2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6" h="26">
                <a:moveTo>
                  <a:pt x="0" y="26"/>
                </a:moveTo>
                <a:cubicBezTo>
                  <a:pt x="5" y="22"/>
                  <a:pt x="3" y="19"/>
                  <a:pt x="9" y="16"/>
                </a:cubicBezTo>
                <a:cubicBezTo>
                  <a:pt x="10" y="12"/>
                  <a:pt x="15" y="3"/>
                  <a:pt x="15" y="0"/>
                </a:cubicBezTo>
                <a:lnTo>
                  <a:pt x="106" y="2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68" name="Line 176">
            <a:extLst>
              <a:ext uri="{FF2B5EF4-FFF2-40B4-BE49-F238E27FC236}">
                <a16:creationId xmlns:a16="http://schemas.microsoft.com/office/drawing/2014/main" id="{0CC8F31E-B31E-17E2-1A1C-6BDCF3126C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2381" y="3720111"/>
            <a:ext cx="39688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13452" name="Picture 182" descr="IMG_0003">
            <a:extLst>
              <a:ext uri="{FF2B5EF4-FFF2-40B4-BE49-F238E27FC236}">
                <a16:creationId xmlns:a16="http://schemas.microsoft.com/office/drawing/2014/main" id="{69D83F88-A847-27B5-02DD-EA5C671E45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2" t="33602" r="13542" b="59930"/>
          <a:stretch/>
        </p:blipFill>
        <p:spPr bwMode="auto">
          <a:xfrm rot="16200000">
            <a:off x="2117726" y="3700265"/>
            <a:ext cx="485775" cy="35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77" name="Oval 185">
            <a:extLst>
              <a:ext uri="{FF2B5EF4-FFF2-40B4-BE49-F238E27FC236}">
                <a16:creationId xmlns:a16="http://schemas.microsoft.com/office/drawing/2014/main" id="{BADD3B8C-C7A0-CEAF-D7BF-D784190AB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6406" y="1705573"/>
            <a:ext cx="79375" cy="77788"/>
          </a:xfrm>
          <a:prstGeom prst="ellipse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81" name="Rectangle 189">
            <a:extLst>
              <a:ext uri="{FF2B5EF4-FFF2-40B4-BE49-F238E27FC236}">
                <a16:creationId xmlns:a16="http://schemas.microsoft.com/office/drawing/2014/main" id="{706EB742-E1FD-B739-EB15-839244510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4568" y="598"/>
            <a:ext cx="1392238" cy="231775"/>
          </a:xfrm>
          <a:prstGeom prst="rect">
            <a:avLst/>
          </a:prstGeom>
          <a:solidFill>
            <a:srgbClr val="EDF2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82" name="Rectangle 190">
            <a:extLst>
              <a:ext uri="{FF2B5EF4-FFF2-40B4-BE49-F238E27FC236}">
                <a16:creationId xmlns:a16="http://schemas.microsoft.com/office/drawing/2014/main" id="{F6EA0EA2-02F4-8902-4FD1-7B162DFA8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2331" y="38698"/>
            <a:ext cx="1392238" cy="233363"/>
          </a:xfrm>
          <a:prstGeom prst="rect">
            <a:avLst/>
          </a:prstGeom>
          <a:solidFill>
            <a:srgbClr val="EDF2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83" name="Rectangle 191">
            <a:extLst>
              <a:ext uri="{FF2B5EF4-FFF2-40B4-BE49-F238E27FC236}">
                <a16:creationId xmlns:a16="http://schemas.microsoft.com/office/drawing/2014/main" id="{DC1C08C2-40B1-0940-0BDA-7CF1E185E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0093" y="38698"/>
            <a:ext cx="1392238" cy="233363"/>
          </a:xfrm>
          <a:prstGeom prst="rect">
            <a:avLst/>
          </a:prstGeom>
          <a:solidFill>
            <a:srgbClr val="EDF2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85" name="Rectangle 193">
            <a:extLst>
              <a:ext uri="{FF2B5EF4-FFF2-40B4-BE49-F238E27FC236}">
                <a16:creationId xmlns:a16="http://schemas.microsoft.com/office/drawing/2014/main" id="{22B02429-CDEC-BE0F-FA7C-389C3D985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3143" y="598"/>
            <a:ext cx="1392238" cy="231775"/>
          </a:xfrm>
          <a:prstGeom prst="rect">
            <a:avLst/>
          </a:prstGeom>
          <a:solidFill>
            <a:srgbClr val="EDF2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87" name="Rectangle 195">
            <a:extLst>
              <a:ext uri="{FF2B5EF4-FFF2-40B4-BE49-F238E27FC236}">
                <a16:creationId xmlns:a16="http://schemas.microsoft.com/office/drawing/2014/main" id="{0289E93A-A9EC-842B-3734-765812DF1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006" y="38698"/>
            <a:ext cx="1392238" cy="233363"/>
          </a:xfrm>
          <a:prstGeom prst="rect">
            <a:avLst/>
          </a:prstGeom>
          <a:solidFill>
            <a:srgbClr val="EDF2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84" name="Rectangle 192">
            <a:extLst>
              <a:ext uri="{FF2B5EF4-FFF2-40B4-BE49-F238E27FC236}">
                <a16:creationId xmlns:a16="http://schemas.microsoft.com/office/drawing/2014/main" id="{2A69D10A-025D-CA06-401B-FDA2D86CF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0"/>
            <a:ext cx="2517775" cy="2020936"/>
          </a:xfrm>
          <a:prstGeom prst="rect">
            <a:avLst/>
          </a:prstGeom>
          <a:solidFill>
            <a:srgbClr val="EFF0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pPr algn="r">
              <a:defRPr/>
            </a:pPr>
            <a:endParaRPr lang="en-US" dirty="0">
              <a:latin typeface="Century Gothic" panose="020B0502020202020204" pitchFamily="34" charset="0"/>
              <a:ea typeface="ＭＳ Ｐゴシック" charset="0"/>
            </a:endParaRPr>
          </a:p>
          <a:p>
            <a:pPr algn="r">
              <a:defRPr/>
            </a:pPr>
            <a:endParaRPr lang="en-US" dirty="0">
              <a:latin typeface="Century Gothic" panose="020B0502020202020204" pitchFamily="34" charset="0"/>
              <a:ea typeface="ＭＳ Ｐゴシック" charset="0"/>
            </a:endParaRPr>
          </a:p>
          <a:p>
            <a:pPr algn="r">
              <a:defRPr/>
            </a:pPr>
            <a:r>
              <a:rPr lang="en-US" dirty="0">
                <a:latin typeface="Century Gothic" panose="020B0502020202020204" pitchFamily="34" charset="0"/>
                <a:ea typeface="ＭＳ Ｐゴシック" charset="0"/>
              </a:rPr>
              <a:t>Glen Oaks Manor</a:t>
            </a:r>
            <a:br>
              <a:rPr lang="en-US" dirty="0">
                <a:latin typeface="Century Gothic" panose="020B0502020202020204" pitchFamily="34" charset="0"/>
                <a:ea typeface="ＭＳ Ｐゴシック" charset="0"/>
              </a:rPr>
            </a:br>
            <a:r>
              <a:rPr lang="en-US" dirty="0">
                <a:latin typeface="Century Gothic" panose="020B0502020202020204" pitchFamily="34" charset="0"/>
                <a:ea typeface="ＭＳ Ｐゴシック" charset="0"/>
              </a:rPr>
              <a:t>Drainage Map</a:t>
            </a:r>
          </a:p>
        </p:txBody>
      </p:sp>
      <p:sp>
        <p:nvSpPr>
          <p:cNvPr id="8311" name="Line 119">
            <a:extLst>
              <a:ext uri="{FF2B5EF4-FFF2-40B4-BE49-F238E27FC236}">
                <a16:creationId xmlns:a16="http://schemas.microsoft.com/office/drawing/2014/main" id="{220025C7-1E05-E40B-8C16-D39F43ECB586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2777462" y="3655351"/>
            <a:ext cx="14484" cy="752014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35" name="Line 43">
            <a:extLst>
              <a:ext uri="{FF2B5EF4-FFF2-40B4-BE49-F238E27FC236}">
                <a16:creationId xmlns:a16="http://schemas.microsoft.com/office/drawing/2014/main" id="{6DBA9499-4E4B-0586-7262-FC4EB8B041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82644" y="3558697"/>
            <a:ext cx="889120" cy="174058"/>
          </a:xfrm>
          <a:prstGeom prst="line">
            <a:avLst/>
          </a:prstGeom>
          <a:noFill/>
          <a:ln w="3810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42" name="Line 150">
            <a:extLst>
              <a:ext uri="{FF2B5EF4-FFF2-40B4-BE49-F238E27FC236}">
                <a16:creationId xmlns:a16="http://schemas.microsoft.com/office/drawing/2014/main" id="{1E9EFDFE-0F50-802E-0CAC-A266F6AD6A90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747793" y="3100986"/>
            <a:ext cx="309563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49" name="Line 57">
            <a:extLst>
              <a:ext uri="{FF2B5EF4-FFF2-40B4-BE49-F238E27FC236}">
                <a16:creationId xmlns:a16="http://schemas.microsoft.com/office/drawing/2014/main" id="{2C5BC68E-C0FF-40E0-B078-3D2042D078B2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239285" y="4106744"/>
            <a:ext cx="770536" cy="1091447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2F4583C-A7B8-23E0-D13A-404A1438CB1B}"/>
              </a:ext>
            </a:extLst>
          </p:cNvPr>
          <p:cNvSpPr/>
          <p:nvPr/>
        </p:nvSpPr>
        <p:spPr>
          <a:xfrm>
            <a:off x="3313310" y="4616437"/>
            <a:ext cx="160338" cy="163854"/>
          </a:xfrm>
          <a:prstGeom prst="ellipse">
            <a:avLst/>
          </a:prstGeom>
          <a:solidFill>
            <a:srgbClr val="0070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/>
              <a:t>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AC88A84-4B99-70A8-E64B-29D46903B352}"/>
              </a:ext>
            </a:extLst>
          </p:cNvPr>
          <p:cNvSpPr/>
          <p:nvPr/>
        </p:nvSpPr>
        <p:spPr>
          <a:xfrm rot="19197631">
            <a:off x="3149648" y="4410550"/>
            <a:ext cx="96393" cy="11578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B8BA0D4-6B7D-C85C-E082-5F055E0D28F4}"/>
              </a:ext>
            </a:extLst>
          </p:cNvPr>
          <p:cNvSpPr/>
          <p:nvPr/>
        </p:nvSpPr>
        <p:spPr>
          <a:xfrm rot="20880548">
            <a:off x="6079766" y="3580226"/>
            <a:ext cx="96393" cy="11578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B89DB01-772A-A5E2-E6CF-746D96DC5372}"/>
              </a:ext>
            </a:extLst>
          </p:cNvPr>
          <p:cNvSpPr/>
          <p:nvPr/>
        </p:nvSpPr>
        <p:spPr>
          <a:xfrm rot="20880548">
            <a:off x="6081627" y="3717924"/>
            <a:ext cx="54105" cy="6506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6" name="Line 78">
            <a:extLst>
              <a:ext uri="{FF2B5EF4-FFF2-40B4-BE49-F238E27FC236}">
                <a16:creationId xmlns:a16="http://schemas.microsoft.com/office/drawing/2014/main" id="{6069ECE2-0DFD-7FC1-B909-90993CFBE66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974648" y="6565335"/>
            <a:ext cx="269875" cy="1588"/>
          </a:xfrm>
          <a:prstGeom prst="line">
            <a:avLst/>
          </a:prstGeom>
          <a:noFill/>
          <a:ln w="3810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7" name="Rectangle 120">
            <a:extLst>
              <a:ext uri="{FF2B5EF4-FFF2-40B4-BE49-F238E27FC236}">
                <a16:creationId xmlns:a16="http://schemas.microsoft.com/office/drawing/2014/main" id="{704014D5-1AEA-A840-EE9B-40B284EEF36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361880" y="3981146"/>
            <a:ext cx="74578" cy="81561"/>
          </a:xfrm>
          <a:prstGeom prst="ellipse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448" name="TextBox 13447">
            <a:extLst>
              <a:ext uri="{FF2B5EF4-FFF2-40B4-BE49-F238E27FC236}">
                <a16:creationId xmlns:a16="http://schemas.microsoft.com/office/drawing/2014/main" id="{9C15B5DA-411D-17B6-2788-61D9698EB252}"/>
              </a:ext>
            </a:extLst>
          </p:cNvPr>
          <p:cNvSpPr txBox="1"/>
          <p:nvPr/>
        </p:nvSpPr>
        <p:spPr>
          <a:xfrm>
            <a:off x="990600" y="1219200"/>
            <a:ext cx="1330618" cy="5703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7938">
              <a:lnSpc>
                <a:spcPts val="2000"/>
              </a:lnSpc>
            </a:pPr>
            <a:r>
              <a:rPr lang="en-US" sz="1000" dirty="0">
                <a:latin typeface="Arial" charset="0"/>
                <a:ea typeface="ＭＳ Ｐゴシック" charset="0"/>
              </a:rPr>
              <a:t>Headwall</a:t>
            </a:r>
          </a:p>
          <a:p>
            <a:pPr marL="7938">
              <a:lnSpc>
                <a:spcPts val="2000"/>
              </a:lnSpc>
            </a:pPr>
            <a:endParaRPr lang="en-US" sz="1000" dirty="0">
              <a:latin typeface="Arial" charset="0"/>
              <a:ea typeface="ＭＳ Ｐゴシック" charset="0"/>
            </a:endParaRPr>
          </a:p>
        </p:txBody>
      </p:sp>
      <p:sp>
        <p:nvSpPr>
          <p:cNvPr id="13450" name="TextBox 13449">
            <a:extLst>
              <a:ext uri="{FF2B5EF4-FFF2-40B4-BE49-F238E27FC236}">
                <a16:creationId xmlns:a16="http://schemas.microsoft.com/office/drawing/2014/main" id="{C5FD835E-02F7-BC58-9C91-351FDDF7E247}"/>
              </a:ext>
            </a:extLst>
          </p:cNvPr>
          <p:cNvSpPr txBox="1"/>
          <p:nvPr/>
        </p:nvSpPr>
        <p:spPr>
          <a:xfrm>
            <a:off x="5848428" y="3571872"/>
            <a:ext cx="329166" cy="1692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500" dirty="0"/>
              <a:t>Gazebo</a:t>
            </a:r>
          </a:p>
        </p:txBody>
      </p:sp>
      <p:sp>
        <p:nvSpPr>
          <p:cNvPr id="13451" name="TextBox 13450">
            <a:extLst>
              <a:ext uri="{FF2B5EF4-FFF2-40B4-BE49-F238E27FC236}">
                <a16:creationId xmlns:a16="http://schemas.microsoft.com/office/drawing/2014/main" id="{5BCFA81D-C9AE-6100-A562-309DB0FC7578}"/>
              </a:ext>
            </a:extLst>
          </p:cNvPr>
          <p:cNvSpPr txBox="1"/>
          <p:nvPr/>
        </p:nvSpPr>
        <p:spPr>
          <a:xfrm>
            <a:off x="3236156" y="4335281"/>
            <a:ext cx="329166" cy="1692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500" dirty="0"/>
              <a:t>Gazebo</a:t>
            </a:r>
          </a:p>
        </p:txBody>
      </p:sp>
      <p:sp>
        <p:nvSpPr>
          <p:cNvPr id="13453" name="Oval 13452">
            <a:extLst>
              <a:ext uri="{FF2B5EF4-FFF2-40B4-BE49-F238E27FC236}">
                <a16:creationId xmlns:a16="http://schemas.microsoft.com/office/drawing/2014/main" id="{D969CDD0-7164-E241-CAEC-9A7A63C00B07}"/>
              </a:ext>
            </a:extLst>
          </p:cNvPr>
          <p:cNvSpPr/>
          <p:nvPr/>
        </p:nvSpPr>
        <p:spPr>
          <a:xfrm>
            <a:off x="4603095" y="3393571"/>
            <a:ext cx="160338" cy="163854"/>
          </a:xfrm>
          <a:prstGeom prst="ellipse">
            <a:avLst/>
          </a:prstGeom>
          <a:solidFill>
            <a:srgbClr val="0070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13455" name="Oval 13454">
            <a:extLst>
              <a:ext uri="{FF2B5EF4-FFF2-40B4-BE49-F238E27FC236}">
                <a16:creationId xmlns:a16="http://schemas.microsoft.com/office/drawing/2014/main" id="{1257ADFA-5398-47F4-A935-5AB9187CF6B5}"/>
              </a:ext>
            </a:extLst>
          </p:cNvPr>
          <p:cNvSpPr/>
          <p:nvPr/>
        </p:nvSpPr>
        <p:spPr>
          <a:xfrm>
            <a:off x="5702546" y="3302627"/>
            <a:ext cx="160338" cy="163854"/>
          </a:xfrm>
          <a:prstGeom prst="ellipse">
            <a:avLst/>
          </a:prstGeom>
          <a:solidFill>
            <a:srgbClr val="0070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13456" name="Oval 13455">
            <a:extLst>
              <a:ext uri="{FF2B5EF4-FFF2-40B4-BE49-F238E27FC236}">
                <a16:creationId xmlns:a16="http://schemas.microsoft.com/office/drawing/2014/main" id="{D41B632C-41F8-DC9B-A606-25B72A16E99E}"/>
              </a:ext>
            </a:extLst>
          </p:cNvPr>
          <p:cNvSpPr/>
          <p:nvPr/>
        </p:nvSpPr>
        <p:spPr>
          <a:xfrm>
            <a:off x="2996364" y="4255429"/>
            <a:ext cx="160338" cy="163854"/>
          </a:xfrm>
          <a:prstGeom prst="ellipse">
            <a:avLst/>
          </a:prstGeom>
          <a:solidFill>
            <a:srgbClr val="0070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13457" name="Oval 13456">
            <a:extLst>
              <a:ext uri="{FF2B5EF4-FFF2-40B4-BE49-F238E27FC236}">
                <a16:creationId xmlns:a16="http://schemas.microsoft.com/office/drawing/2014/main" id="{F74E7766-B5ED-9D3D-8B17-3371CC41AECF}"/>
              </a:ext>
            </a:extLst>
          </p:cNvPr>
          <p:cNvSpPr/>
          <p:nvPr/>
        </p:nvSpPr>
        <p:spPr>
          <a:xfrm>
            <a:off x="2971244" y="3949791"/>
            <a:ext cx="160338" cy="163854"/>
          </a:xfrm>
          <a:prstGeom prst="ellipse">
            <a:avLst/>
          </a:prstGeom>
          <a:solidFill>
            <a:srgbClr val="0070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13458" name="Oval 13457">
            <a:extLst>
              <a:ext uri="{FF2B5EF4-FFF2-40B4-BE49-F238E27FC236}">
                <a16:creationId xmlns:a16="http://schemas.microsoft.com/office/drawing/2014/main" id="{523E40F4-4A16-4C25-9C92-FEBB4C7EE301}"/>
              </a:ext>
            </a:extLst>
          </p:cNvPr>
          <p:cNvSpPr/>
          <p:nvPr/>
        </p:nvSpPr>
        <p:spPr>
          <a:xfrm>
            <a:off x="3341883" y="3479830"/>
            <a:ext cx="160338" cy="163854"/>
          </a:xfrm>
          <a:prstGeom prst="ellipse">
            <a:avLst/>
          </a:prstGeom>
          <a:solidFill>
            <a:srgbClr val="0070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13459" name="Oval 13458">
            <a:extLst>
              <a:ext uri="{FF2B5EF4-FFF2-40B4-BE49-F238E27FC236}">
                <a16:creationId xmlns:a16="http://schemas.microsoft.com/office/drawing/2014/main" id="{E14D7AE4-662A-2E1A-B76E-E7EAAC2496A5}"/>
              </a:ext>
            </a:extLst>
          </p:cNvPr>
          <p:cNvSpPr/>
          <p:nvPr/>
        </p:nvSpPr>
        <p:spPr>
          <a:xfrm>
            <a:off x="4314029" y="4324615"/>
            <a:ext cx="160338" cy="163854"/>
          </a:xfrm>
          <a:prstGeom prst="ellipse">
            <a:avLst/>
          </a:prstGeom>
          <a:solidFill>
            <a:srgbClr val="0070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/>
              <a:t>7</a:t>
            </a:r>
          </a:p>
        </p:txBody>
      </p:sp>
      <p:sp>
        <p:nvSpPr>
          <p:cNvPr id="13460" name="Oval 13459">
            <a:extLst>
              <a:ext uri="{FF2B5EF4-FFF2-40B4-BE49-F238E27FC236}">
                <a16:creationId xmlns:a16="http://schemas.microsoft.com/office/drawing/2014/main" id="{808452CB-891A-6FB5-3645-C44F2131BD44}"/>
              </a:ext>
            </a:extLst>
          </p:cNvPr>
          <p:cNvSpPr/>
          <p:nvPr/>
        </p:nvSpPr>
        <p:spPr>
          <a:xfrm>
            <a:off x="5363680" y="4277895"/>
            <a:ext cx="160338" cy="163854"/>
          </a:xfrm>
          <a:prstGeom prst="ellipse">
            <a:avLst/>
          </a:prstGeom>
          <a:solidFill>
            <a:srgbClr val="0070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13463" name="Oval 13462">
            <a:extLst>
              <a:ext uri="{FF2B5EF4-FFF2-40B4-BE49-F238E27FC236}">
                <a16:creationId xmlns:a16="http://schemas.microsoft.com/office/drawing/2014/main" id="{11047E00-CF90-0041-1EBB-B027B609A441}"/>
              </a:ext>
            </a:extLst>
          </p:cNvPr>
          <p:cNvSpPr/>
          <p:nvPr/>
        </p:nvSpPr>
        <p:spPr>
          <a:xfrm>
            <a:off x="839789" y="1326033"/>
            <a:ext cx="160338" cy="163854"/>
          </a:xfrm>
          <a:prstGeom prst="ellipse">
            <a:avLst/>
          </a:prstGeom>
          <a:solidFill>
            <a:srgbClr val="0070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/>
              <a:t>#</a:t>
            </a:r>
          </a:p>
        </p:txBody>
      </p:sp>
      <p:sp>
        <p:nvSpPr>
          <p:cNvPr id="8324" name="Rectangle 132">
            <a:extLst>
              <a:ext uri="{FF2B5EF4-FFF2-40B4-BE49-F238E27FC236}">
                <a16:creationId xmlns:a16="http://schemas.microsoft.com/office/drawing/2014/main" id="{13B9AE1A-0B5F-1998-4256-1FA7468DD16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67518" y="5017098"/>
            <a:ext cx="77788" cy="3968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409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36342-C46A-61D8-9BBA-8B040651C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73260A-AB7F-9161-A927-E964A472C1EF}"/>
              </a:ext>
            </a:extLst>
          </p:cNvPr>
          <p:cNvSpPr/>
          <p:nvPr/>
        </p:nvSpPr>
        <p:spPr>
          <a:xfrm>
            <a:off x="-76199" y="-76200"/>
            <a:ext cx="9296400" cy="6960236"/>
          </a:xfrm>
          <a:prstGeom prst="rect">
            <a:avLst/>
          </a:prstGeom>
          <a:solidFill>
            <a:srgbClr val="EFF0F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decagon 24">
            <a:extLst>
              <a:ext uri="{FF2B5EF4-FFF2-40B4-BE49-F238E27FC236}">
                <a16:creationId xmlns:a16="http://schemas.microsoft.com/office/drawing/2014/main" id="{49262A11-3145-8173-4446-88C2584D1A61}"/>
              </a:ext>
            </a:extLst>
          </p:cNvPr>
          <p:cNvSpPr/>
          <p:nvPr/>
        </p:nvSpPr>
        <p:spPr>
          <a:xfrm>
            <a:off x="2821554" y="3378950"/>
            <a:ext cx="3020905" cy="1208394"/>
          </a:xfrm>
          <a:custGeom>
            <a:avLst/>
            <a:gdLst>
              <a:gd name="connsiteX0" fmla="*/ 0 w 2965605"/>
              <a:gd name="connsiteY0" fmla="*/ 411246 h 1123567"/>
              <a:gd name="connsiteX1" fmla="*/ 397336 w 2965605"/>
              <a:gd name="connsiteY1" fmla="*/ 150537 h 1123567"/>
              <a:gd name="connsiteX2" fmla="*/ 1085466 w 2965605"/>
              <a:gd name="connsiteY2" fmla="*/ 0 h 1123567"/>
              <a:gd name="connsiteX3" fmla="*/ 1880139 w 2965605"/>
              <a:gd name="connsiteY3" fmla="*/ 0 h 1123567"/>
              <a:gd name="connsiteX4" fmla="*/ 2568269 w 2965605"/>
              <a:gd name="connsiteY4" fmla="*/ 150537 h 1123567"/>
              <a:gd name="connsiteX5" fmla="*/ 2965605 w 2965605"/>
              <a:gd name="connsiteY5" fmla="*/ 411246 h 1123567"/>
              <a:gd name="connsiteX6" fmla="*/ 2965605 w 2965605"/>
              <a:gd name="connsiteY6" fmla="*/ 712321 h 1123567"/>
              <a:gd name="connsiteX7" fmla="*/ 2568269 w 2965605"/>
              <a:gd name="connsiteY7" fmla="*/ 973030 h 1123567"/>
              <a:gd name="connsiteX8" fmla="*/ 1880139 w 2965605"/>
              <a:gd name="connsiteY8" fmla="*/ 1123567 h 1123567"/>
              <a:gd name="connsiteX9" fmla="*/ 1085466 w 2965605"/>
              <a:gd name="connsiteY9" fmla="*/ 1123567 h 1123567"/>
              <a:gd name="connsiteX10" fmla="*/ 397336 w 2965605"/>
              <a:gd name="connsiteY10" fmla="*/ 973030 h 1123567"/>
              <a:gd name="connsiteX11" fmla="*/ 0 w 2965605"/>
              <a:gd name="connsiteY11" fmla="*/ 712321 h 1123567"/>
              <a:gd name="connsiteX12" fmla="*/ 0 w 2965605"/>
              <a:gd name="connsiteY12" fmla="*/ 411246 h 1123567"/>
              <a:gd name="connsiteX0" fmla="*/ 0 w 2965605"/>
              <a:gd name="connsiteY0" fmla="*/ 411246 h 1123567"/>
              <a:gd name="connsiteX1" fmla="*/ 397336 w 2965605"/>
              <a:gd name="connsiteY1" fmla="*/ 150537 h 1123567"/>
              <a:gd name="connsiteX2" fmla="*/ 1085466 w 2965605"/>
              <a:gd name="connsiteY2" fmla="*/ 0 h 1123567"/>
              <a:gd name="connsiteX3" fmla="*/ 1901910 w 2965605"/>
              <a:gd name="connsiteY3" fmla="*/ 97971 h 1123567"/>
              <a:gd name="connsiteX4" fmla="*/ 2568269 w 2965605"/>
              <a:gd name="connsiteY4" fmla="*/ 150537 h 1123567"/>
              <a:gd name="connsiteX5" fmla="*/ 2965605 w 2965605"/>
              <a:gd name="connsiteY5" fmla="*/ 411246 h 1123567"/>
              <a:gd name="connsiteX6" fmla="*/ 2965605 w 2965605"/>
              <a:gd name="connsiteY6" fmla="*/ 712321 h 1123567"/>
              <a:gd name="connsiteX7" fmla="*/ 2568269 w 2965605"/>
              <a:gd name="connsiteY7" fmla="*/ 973030 h 1123567"/>
              <a:gd name="connsiteX8" fmla="*/ 1880139 w 2965605"/>
              <a:gd name="connsiteY8" fmla="*/ 1123567 h 1123567"/>
              <a:gd name="connsiteX9" fmla="*/ 1085466 w 2965605"/>
              <a:gd name="connsiteY9" fmla="*/ 1123567 h 1123567"/>
              <a:gd name="connsiteX10" fmla="*/ 397336 w 2965605"/>
              <a:gd name="connsiteY10" fmla="*/ 973030 h 1123567"/>
              <a:gd name="connsiteX11" fmla="*/ 0 w 2965605"/>
              <a:gd name="connsiteY11" fmla="*/ 712321 h 1123567"/>
              <a:gd name="connsiteX12" fmla="*/ 0 w 2965605"/>
              <a:gd name="connsiteY12" fmla="*/ 411246 h 1123567"/>
              <a:gd name="connsiteX0" fmla="*/ 0 w 2965605"/>
              <a:gd name="connsiteY0" fmla="*/ 500195 h 1212516"/>
              <a:gd name="connsiteX1" fmla="*/ 397336 w 2965605"/>
              <a:gd name="connsiteY1" fmla="*/ 239486 h 1212516"/>
              <a:gd name="connsiteX2" fmla="*/ 1085466 w 2965605"/>
              <a:gd name="connsiteY2" fmla="*/ 88949 h 1212516"/>
              <a:gd name="connsiteX3" fmla="*/ 1901910 w 2965605"/>
              <a:gd name="connsiteY3" fmla="*/ 186920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0 w 2965605"/>
              <a:gd name="connsiteY12" fmla="*/ 500195 h 1212516"/>
              <a:gd name="connsiteX0" fmla="*/ 0 w 2965605"/>
              <a:gd name="connsiteY0" fmla="*/ 500195 h 1212516"/>
              <a:gd name="connsiteX1" fmla="*/ 397336 w 2965605"/>
              <a:gd name="connsiteY1" fmla="*/ 239486 h 1212516"/>
              <a:gd name="connsiteX2" fmla="*/ 1085466 w 2965605"/>
              <a:gd name="connsiteY2" fmla="*/ 88949 h 1212516"/>
              <a:gd name="connsiteX3" fmla="*/ 2010767 w 2965605"/>
              <a:gd name="connsiteY3" fmla="*/ 56292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0 w 2965605"/>
              <a:gd name="connsiteY12" fmla="*/ 500195 h 1212516"/>
              <a:gd name="connsiteX0" fmla="*/ 0 w 2965605"/>
              <a:gd name="connsiteY0" fmla="*/ 500195 h 1212516"/>
              <a:gd name="connsiteX1" fmla="*/ 397336 w 2965605"/>
              <a:gd name="connsiteY1" fmla="*/ 239486 h 1212516"/>
              <a:gd name="connsiteX2" fmla="*/ 1118123 w 2965605"/>
              <a:gd name="connsiteY2" fmla="*/ 230463 h 1212516"/>
              <a:gd name="connsiteX3" fmla="*/ 2010767 w 2965605"/>
              <a:gd name="connsiteY3" fmla="*/ 56292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0 w 2965605"/>
              <a:gd name="connsiteY12" fmla="*/ 500195 h 1212516"/>
              <a:gd name="connsiteX0" fmla="*/ 0 w 2965605"/>
              <a:gd name="connsiteY0" fmla="*/ 500195 h 1212516"/>
              <a:gd name="connsiteX1" fmla="*/ 397336 w 2965605"/>
              <a:gd name="connsiteY1" fmla="*/ 239486 h 1212516"/>
              <a:gd name="connsiteX2" fmla="*/ 1194323 w 2965605"/>
              <a:gd name="connsiteY2" fmla="*/ 99834 h 1212516"/>
              <a:gd name="connsiteX3" fmla="*/ 2010767 w 2965605"/>
              <a:gd name="connsiteY3" fmla="*/ 56292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0 w 2965605"/>
              <a:gd name="connsiteY12" fmla="*/ 500195 h 1212516"/>
              <a:gd name="connsiteX0" fmla="*/ 0 w 2965605"/>
              <a:gd name="connsiteY0" fmla="*/ 500195 h 1212516"/>
              <a:gd name="connsiteX1" fmla="*/ 364679 w 2965605"/>
              <a:gd name="connsiteY1" fmla="*/ 97972 h 1212516"/>
              <a:gd name="connsiteX2" fmla="*/ 1194323 w 2965605"/>
              <a:gd name="connsiteY2" fmla="*/ 99834 h 1212516"/>
              <a:gd name="connsiteX3" fmla="*/ 2010767 w 2965605"/>
              <a:gd name="connsiteY3" fmla="*/ 56292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0 w 2965605"/>
              <a:gd name="connsiteY12" fmla="*/ 500195 h 1212516"/>
              <a:gd name="connsiteX0" fmla="*/ 326571 w 2965605"/>
              <a:gd name="connsiteY0" fmla="*/ 478423 h 1212516"/>
              <a:gd name="connsiteX1" fmla="*/ 364679 w 2965605"/>
              <a:gd name="connsiteY1" fmla="*/ 97972 h 1212516"/>
              <a:gd name="connsiteX2" fmla="*/ 1194323 w 2965605"/>
              <a:gd name="connsiteY2" fmla="*/ 99834 h 1212516"/>
              <a:gd name="connsiteX3" fmla="*/ 2010767 w 2965605"/>
              <a:gd name="connsiteY3" fmla="*/ 56292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326571 w 2965605"/>
              <a:gd name="connsiteY12" fmla="*/ 478423 h 1212516"/>
              <a:gd name="connsiteX0" fmla="*/ 163285 w 2965605"/>
              <a:gd name="connsiteY0" fmla="*/ 336909 h 1212516"/>
              <a:gd name="connsiteX1" fmla="*/ 364679 w 2965605"/>
              <a:gd name="connsiteY1" fmla="*/ 97972 h 1212516"/>
              <a:gd name="connsiteX2" fmla="*/ 1194323 w 2965605"/>
              <a:gd name="connsiteY2" fmla="*/ 99834 h 1212516"/>
              <a:gd name="connsiteX3" fmla="*/ 2010767 w 2965605"/>
              <a:gd name="connsiteY3" fmla="*/ 56292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163285 w 2965605"/>
              <a:gd name="connsiteY12" fmla="*/ 336909 h 1212516"/>
              <a:gd name="connsiteX0" fmla="*/ 0 w 2802320"/>
              <a:gd name="connsiteY0" fmla="*/ 336909 h 1212516"/>
              <a:gd name="connsiteX1" fmla="*/ 201394 w 2802320"/>
              <a:gd name="connsiteY1" fmla="*/ 97972 h 1212516"/>
              <a:gd name="connsiteX2" fmla="*/ 1031038 w 2802320"/>
              <a:gd name="connsiteY2" fmla="*/ 99834 h 1212516"/>
              <a:gd name="connsiteX3" fmla="*/ 1847482 w 2802320"/>
              <a:gd name="connsiteY3" fmla="*/ 56292 h 1212516"/>
              <a:gd name="connsiteX4" fmla="*/ 2753327 w 2802320"/>
              <a:gd name="connsiteY4" fmla="*/ 0 h 1212516"/>
              <a:gd name="connsiteX5" fmla="*/ 2802320 w 2802320"/>
              <a:gd name="connsiteY5" fmla="*/ 500195 h 1212516"/>
              <a:gd name="connsiteX6" fmla="*/ 2802320 w 2802320"/>
              <a:gd name="connsiteY6" fmla="*/ 801270 h 1212516"/>
              <a:gd name="connsiteX7" fmla="*/ 2404984 w 2802320"/>
              <a:gd name="connsiteY7" fmla="*/ 1061979 h 1212516"/>
              <a:gd name="connsiteX8" fmla="*/ 1716854 w 2802320"/>
              <a:gd name="connsiteY8" fmla="*/ 1212516 h 1212516"/>
              <a:gd name="connsiteX9" fmla="*/ 922181 w 2802320"/>
              <a:gd name="connsiteY9" fmla="*/ 1212516 h 1212516"/>
              <a:gd name="connsiteX10" fmla="*/ 234051 w 2802320"/>
              <a:gd name="connsiteY10" fmla="*/ 1061979 h 1212516"/>
              <a:gd name="connsiteX11" fmla="*/ 0 w 2802320"/>
              <a:gd name="connsiteY11" fmla="*/ 779499 h 1212516"/>
              <a:gd name="connsiteX12" fmla="*/ 0 w 2802320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107238 w 2987377"/>
              <a:gd name="connsiteY9" fmla="*/ 1212516 h 1212516"/>
              <a:gd name="connsiteX10" fmla="*/ 419108 w 2987377"/>
              <a:gd name="connsiteY10" fmla="*/ 1061979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107238 w 2987377"/>
              <a:gd name="connsiteY9" fmla="*/ 1212516 h 1212516"/>
              <a:gd name="connsiteX10" fmla="*/ 288480 w 2987377"/>
              <a:gd name="connsiteY10" fmla="*/ 1138179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107238 w 2987377"/>
              <a:gd name="connsiteY9" fmla="*/ 1212516 h 1212516"/>
              <a:gd name="connsiteX10" fmla="*/ 288480 w 2987377"/>
              <a:gd name="connsiteY10" fmla="*/ 1138179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205210 w 2987377"/>
              <a:gd name="connsiteY9" fmla="*/ 690002 h 1212516"/>
              <a:gd name="connsiteX10" fmla="*/ 288480 w 2987377"/>
              <a:gd name="connsiteY10" fmla="*/ 1138179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335838 w 2987377"/>
              <a:gd name="connsiteY9" fmla="*/ 461402 h 1212516"/>
              <a:gd name="connsiteX10" fmla="*/ 288480 w 2987377"/>
              <a:gd name="connsiteY10" fmla="*/ 1138179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314067 w 2987377"/>
              <a:gd name="connsiteY9" fmla="*/ 809745 h 1212516"/>
              <a:gd name="connsiteX10" fmla="*/ 288480 w 2987377"/>
              <a:gd name="connsiteY10" fmla="*/ 1138179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314067 w 2987377"/>
              <a:gd name="connsiteY9" fmla="*/ 809745 h 1212516"/>
              <a:gd name="connsiteX10" fmla="*/ 397337 w 2987377"/>
              <a:gd name="connsiteY10" fmla="*/ 1149065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149065"/>
              <a:gd name="connsiteX1" fmla="*/ 386451 w 2987377"/>
              <a:gd name="connsiteY1" fmla="*/ 97972 h 1149065"/>
              <a:gd name="connsiteX2" fmla="*/ 1216095 w 2987377"/>
              <a:gd name="connsiteY2" fmla="*/ 99834 h 1149065"/>
              <a:gd name="connsiteX3" fmla="*/ 2032539 w 2987377"/>
              <a:gd name="connsiteY3" fmla="*/ 56292 h 1149065"/>
              <a:gd name="connsiteX4" fmla="*/ 2938384 w 2987377"/>
              <a:gd name="connsiteY4" fmla="*/ 0 h 1149065"/>
              <a:gd name="connsiteX5" fmla="*/ 2987377 w 2987377"/>
              <a:gd name="connsiteY5" fmla="*/ 500195 h 1149065"/>
              <a:gd name="connsiteX6" fmla="*/ 2987377 w 2987377"/>
              <a:gd name="connsiteY6" fmla="*/ 801270 h 1149065"/>
              <a:gd name="connsiteX7" fmla="*/ 2590041 w 2987377"/>
              <a:gd name="connsiteY7" fmla="*/ 1061979 h 1149065"/>
              <a:gd name="connsiteX8" fmla="*/ 2206711 w 2987377"/>
              <a:gd name="connsiteY8" fmla="*/ 809745 h 1149065"/>
              <a:gd name="connsiteX9" fmla="*/ 1314067 w 2987377"/>
              <a:gd name="connsiteY9" fmla="*/ 809745 h 1149065"/>
              <a:gd name="connsiteX10" fmla="*/ 397337 w 2987377"/>
              <a:gd name="connsiteY10" fmla="*/ 1149065 h 1149065"/>
              <a:gd name="connsiteX11" fmla="*/ 0 w 2987377"/>
              <a:gd name="connsiteY11" fmla="*/ 725070 h 1149065"/>
              <a:gd name="connsiteX12" fmla="*/ 185057 w 2987377"/>
              <a:gd name="connsiteY12" fmla="*/ 336909 h 1149065"/>
              <a:gd name="connsiteX0" fmla="*/ 185057 w 2987377"/>
              <a:gd name="connsiteY0" fmla="*/ 336909 h 1149065"/>
              <a:gd name="connsiteX1" fmla="*/ 386451 w 2987377"/>
              <a:gd name="connsiteY1" fmla="*/ 97972 h 1149065"/>
              <a:gd name="connsiteX2" fmla="*/ 1216095 w 2987377"/>
              <a:gd name="connsiteY2" fmla="*/ 99834 h 1149065"/>
              <a:gd name="connsiteX3" fmla="*/ 2032539 w 2987377"/>
              <a:gd name="connsiteY3" fmla="*/ 56292 h 1149065"/>
              <a:gd name="connsiteX4" fmla="*/ 2938384 w 2987377"/>
              <a:gd name="connsiteY4" fmla="*/ 0 h 1149065"/>
              <a:gd name="connsiteX5" fmla="*/ 2987377 w 2987377"/>
              <a:gd name="connsiteY5" fmla="*/ 500195 h 1149065"/>
              <a:gd name="connsiteX6" fmla="*/ 2987377 w 2987377"/>
              <a:gd name="connsiteY6" fmla="*/ 801270 h 1149065"/>
              <a:gd name="connsiteX7" fmla="*/ 2611813 w 2987377"/>
              <a:gd name="connsiteY7" fmla="*/ 757179 h 1149065"/>
              <a:gd name="connsiteX8" fmla="*/ 2206711 w 2987377"/>
              <a:gd name="connsiteY8" fmla="*/ 809745 h 1149065"/>
              <a:gd name="connsiteX9" fmla="*/ 1314067 w 2987377"/>
              <a:gd name="connsiteY9" fmla="*/ 809745 h 1149065"/>
              <a:gd name="connsiteX10" fmla="*/ 397337 w 2987377"/>
              <a:gd name="connsiteY10" fmla="*/ 1149065 h 1149065"/>
              <a:gd name="connsiteX11" fmla="*/ 0 w 2987377"/>
              <a:gd name="connsiteY11" fmla="*/ 725070 h 1149065"/>
              <a:gd name="connsiteX12" fmla="*/ 185057 w 2987377"/>
              <a:gd name="connsiteY12" fmla="*/ 336909 h 1149065"/>
              <a:gd name="connsiteX0" fmla="*/ 185057 w 2987377"/>
              <a:gd name="connsiteY0" fmla="*/ 336909 h 1149065"/>
              <a:gd name="connsiteX1" fmla="*/ 386451 w 2987377"/>
              <a:gd name="connsiteY1" fmla="*/ 97972 h 1149065"/>
              <a:gd name="connsiteX2" fmla="*/ 1216095 w 2987377"/>
              <a:gd name="connsiteY2" fmla="*/ 99834 h 1149065"/>
              <a:gd name="connsiteX3" fmla="*/ 2032539 w 2987377"/>
              <a:gd name="connsiteY3" fmla="*/ 56292 h 1149065"/>
              <a:gd name="connsiteX4" fmla="*/ 2938384 w 2987377"/>
              <a:gd name="connsiteY4" fmla="*/ 0 h 1149065"/>
              <a:gd name="connsiteX5" fmla="*/ 2987377 w 2987377"/>
              <a:gd name="connsiteY5" fmla="*/ 500195 h 1149065"/>
              <a:gd name="connsiteX6" fmla="*/ 2813205 w 2987377"/>
              <a:gd name="connsiteY6" fmla="*/ 550899 h 1149065"/>
              <a:gd name="connsiteX7" fmla="*/ 2611813 w 2987377"/>
              <a:gd name="connsiteY7" fmla="*/ 757179 h 1149065"/>
              <a:gd name="connsiteX8" fmla="*/ 2206711 w 2987377"/>
              <a:gd name="connsiteY8" fmla="*/ 809745 h 1149065"/>
              <a:gd name="connsiteX9" fmla="*/ 1314067 w 2987377"/>
              <a:gd name="connsiteY9" fmla="*/ 809745 h 1149065"/>
              <a:gd name="connsiteX10" fmla="*/ 397337 w 2987377"/>
              <a:gd name="connsiteY10" fmla="*/ 1149065 h 1149065"/>
              <a:gd name="connsiteX11" fmla="*/ 0 w 2987377"/>
              <a:gd name="connsiteY11" fmla="*/ 725070 h 1149065"/>
              <a:gd name="connsiteX12" fmla="*/ 185057 w 2987377"/>
              <a:gd name="connsiteY12" fmla="*/ 336909 h 1149065"/>
              <a:gd name="connsiteX0" fmla="*/ 185057 w 2938384"/>
              <a:gd name="connsiteY0" fmla="*/ 336909 h 1149065"/>
              <a:gd name="connsiteX1" fmla="*/ 386451 w 2938384"/>
              <a:gd name="connsiteY1" fmla="*/ 97972 h 1149065"/>
              <a:gd name="connsiteX2" fmla="*/ 1216095 w 2938384"/>
              <a:gd name="connsiteY2" fmla="*/ 99834 h 1149065"/>
              <a:gd name="connsiteX3" fmla="*/ 2032539 w 2938384"/>
              <a:gd name="connsiteY3" fmla="*/ 56292 h 1149065"/>
              <a:gd name="connsiteX4" fmla="*/ 2938384 w 2938384"/>
              <a:gd name="connsiteY4" fmla="*/ 0 h 1149065"/>
              <a:gd name="connsiteX5" fmla="*/ 2911177 w 2938384"/>
              <a:gd name="connsiteY5" fmla="*/ 391338 h 1149065"/>
              <a:gd name="connsiteX6" fmla="*/ 2813205 w 2938384"/>
              <a:gd name="connsiteY6" fmla="*/ 550899 h 1149065"/>
              <a:gd name="connsiteX7" fmla="*/ 2611813 w 2938384"/>
              <a:gd name="connsiteY7" fmla="*/ 757179 h 1149065"/>
              <a:gd name="connsiteX8" fmla="*/ 2206711 w 2938384"/>
              <a:gd name="connsiteY8" fmla="*/ 809745 h 1149065"/>
              <a:gd name="connsiteX9" fmla="*/ 1314067 w 2938384"/>
              <a:gd name="connsiteY9" fmla="*/ 809745 h 1149065"/>
              <a:gd name="connsiteX10" fmla="*/ 397337 w 2938384"/>
              <a:gd name="connsiteY10" fmla="*/ 1149065 h 1149065"/>
              <a:gd name="connsiteX11" fmla="*/ 0 w 2938384"/>
              <a:gd name="connsiteY11" fmla="*/ 725070 h 1149065"/>
              <a:gd name="connsiteX12" fmla="*/ 185057 w 2938384"/>
              <a:gd name="connsiteY12" fmla="*/ 336909 h 1149065"/>
              <a:gd name="connsiteX0" fmla="*/ 185057 w 3030920"/>
              <a:gd name="connsiteY0" fmla="*/ 336909 h 1149065"/>
              <a:gd name="connsiteX1" fmla="*/ 386451 w 3030920"/>
              <a:gd name="connsiteY1" fmla="*/ 97972 h 1149065"/>
              <a:gd name="connsiteX2" fmla="*/ 1216095 w 3030920"/>
              <a:gd name="connsiteY2" fmla="*/ 99834 h 1149065"/>
              <a:gd name="connsiteX3" fmla="*/ 2032539 w 3030920"/>
              <a:gd name="connsiteY3" fmla="*/ 56292 h 1149065"/>
              <a:gd name="connsiteX4" fmla="*/ 2938384 w 3030920"/>
              <a:gd name="connsiteY4" fmla="*/ 0 h 1149065"/>
              <a:gd name="connsiteX5" fmla="*/ 3030920 w 3030920"/>
              <a:gd name="connsiteY5" fmla="*/ 347795 h 1149065"/>
              <a:gd name="connsiteX6" fmla="*/ 2813205 w 3030920"/>
              <a:gd name="connsiteY6" fmla="*/ 550899 h 1149065"/>
              <a:gd name="connsiteX7" fmla="*/ 2611813 w 3030920"/>
              <a:gd name="connsiteY7" fmla="*/ 757179 h 1149065"/>
              <a:gd name="connsiteX8" fmla="*/ 2206711 w 3030920"/>
              <a:gd name="connsiteY8" fmla="*/ 809745 h 1149065"/>
              <a:gd name="connsiteX9" fmla="*/ 1314067 w 3030920"/>
              <a:gd name="connsiteY9" fmla="*/ 809745 h 1149065"/>
              <a:gd name="connsiteX10" fmla="*/ 397337 w 3030920"/>
              <a:gd name="connsiteY10" fmla="*/ 1149065 h 1149065"/>
              <a:gd name="connsiteX11" fmla="*/ 0 w 3030920"/>
              <a:gd name="connsiteY11" fmla="*/ 725070 h 1149065"/>
              <a:gd name="connsiteX12" fmla="*/ 185057 w 3030920"/>
              <a:gd name="connsiteY12" fmla="*/ 336909 h 1149065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21653 w 3030920"/>
              <a:gd name="connsiteY3" fmla="*/ 197805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21605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21605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21605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21605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21605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611813 w 3030920"/>
              <a:gd name="connsiteY7" fmla="*/ 816746 h 1208632"/>
              <a:gd name="connsiteX8" fmla="*/ 2206711 w 3030920"/>
              <a:gd name="connsiteY8" fmla="*/ 869312 h 1208632"/>
              <a:gd name="connsiteX9" fmla="*/ 1314067 w 3030920"/>
              <a:gd name="connsiteY9" fmla="*/ 869312 h 1208632"/>
              <a:gd name="connsiteX10" fmla="*/ 397337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206711 w 3030920"/>
              <a:gd name="connsiteY8" fmla="*/ 869312 h 1208632"/>
              <a:gd name="connsiteX9" fmla="*/ 1314067 w 3030920"/>
              <a:gd name="connsiteY9" fmla="*/ 869312 h 1208632"/>
              <a:gd name="connsiteX10" fmla="*/ 397337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206711 w 3030920"/>
              <a:gd name="connsiteY8" fmla="*/ 706026 h 1208632"/>
              <a:gd name="connsiteX9" fmla="*/ 1314067 w 3030920"/>
              <a:gd name="connsiteY9" fmla="*/ 869312 h 1208632"/>
              <a:gd name="connsiteX10" fmla="*/ 397337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141397 w 3030920"/>
              <a:gd name="connsiteY8" fmla="*/ 891083 h 1208632"/>
              <a:gd name="connsiteX9" fmla="*/ 1314067 w 3030920"/>
              <a:gd name="connsiteY9" fmla="*/ 869312 h 1208632"/>
              <a:gd name="connsiteX10" fmla="*/ 397337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141397 w 3030920"/>
              <a:gd name="connsiteY8" fmla="*/ 891083 h 1208632"/>
              <a:gd name="connsiteX9" fmla="*/ 1314067 w 3030920"/>
              <a:gd name="connsiteY9" fmla="*/ 869312 h 1208632"/>
              <a:gd name="connsiteX10" fmla="*/ 397337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141397 w 3030920"/>
              <a:gd name="connsiteY8" fmla="*/ 891083 h 1208632"/>
              <a:gd name="connsiteX9" fmla="*/ 1314067 w 3030920"/>
              <a:gd name="connsiteY9" fmla="*/ 869312 h 1208632"/>
              <a:gd name="connsiteX10" fmla="*/ 397337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141397 w 3030920"/>
              <a:gd name="connsiteY8" fmla="*/ 891083 h 1208632"/>
              <a:gd name="connsiteX9" fmla="*/ 1314067 w 3030920"/>
              <a:gd name="connsiteY9" fmla="*/ 869312 h 1208632"/>
              <a:gd name="connsiteX10" fmla="*/ 375565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141397 w 3030920"/>
              <a:gd name="connsiteY8" fmla="*/ 891083 h 1208632"/>
              <a:gd name="connsiteX9" fmla="*/ 1314067 w 3030920"/>
              <a:gd name="connsiteY9" fmla="*/ 869312 h 1208632"/>
              <a:gd name="connsiteX10" fmla="*/ 375565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141397 w 3030920"/>
              <a:gd name="connsiteY8" fmla="*/ 891083 h 1208632"/>
              <a:gd name="connsiteX9" fmla="*/ 1314067 w 3030920"/>
              <a:gd name="connsiteY9" fmla="*/ 869312 h 1208632"/>
              <a:gd name="connsiteX10" fmla="*/ 375565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65314 w 2911177"/>
              <a:gd name="connsiteY0" fmla="*/ 396476 h 1208632"/>
              <a:gd name="connsiteX1" fmla="*/ 266708 w 2911177"/>
              <a:gd name="connsiteY1" fmla="*/ 157539 h 1208632"/>
              <a:gd name="connsiteX2" fmla="*/ 1096352 w 2911177"/>
              <a:gd name="connsiteY2" fmla="*/ 159401 h 1208632"/>
              <a:gd name="connsiteX3" fmla="*/ 1912796 w 2911177"/>
              <a:gd name="connsiteY3" fmla="*/ 126744 h 1208632"/>
              <a:gd name="connsiteX4" fmla="*/ 2818641 w 2911177"/>
              <a:gd name="connsiteY4" fmla="*/ 5139 h 1208632"/>
              <a:gd name="connsiteX5" fmla="*/ 2911177 w 2911177"/>
              <a:gd name="connsiteY5" fmla="*/ 407362 h 1208632"/>
              <a:gd name="connsiteX6" fmla="*/ 2693462 w 2911177"/>
              <a:gd name="connsiteY6" fmla="*/ 610466 h 1208632"/>
              <a:gd name="connsiteX7" fmla="*/ 2470299 w 2911177"/>
              <a:gd name="connsiteY7" fmla="*/ 740546 h 1208632"/>
              <a:gd name="connsiteX8" fmla="*/ 2021654 w 2911177"/>
              <a:gd name="connsiteY8" fmla="*/ 891083 h 1208632"/>
              <a:gd name="connsiteX9" fmla="*/ 1194324 w 2911177"/>
              <a:gd name="connsiteY9" fmla="*/ 869312 h 1208632"/>
              <a:gd name="connsiteX10" fmla="*/ 255822 w 2911177"/>
              <a:gd name="connsiteY10" fmla="*/ 1208632 h 1208632"/>
              <a:gd name="connsiteX11" fmla="*/ 0 w 2911177"/>
              <a:gd name="connsiteY11" fmla="*/ 773751 h 1208632"/>
              <a:gd name="connsiteX12" fmla="*/ 65314 w 2911177"/>
              <a:gd name="connsiteY12" fmla="*/ 396476 h 1208632"/>
              <a:gd name="connsiteX0" fmla="*/ 163285 w 3009148"/>
              <a:gd name="connsiteY0" fmla="*/ 396476 h 1208632"/>
              <a:gd name="connsiteX1" fmla="*/ 364679 w 3009148"/>
              <a:gd name="connsiteY1" fmla="*/ 157539 h 1208632"/>
              <a:gd name="connsiteX2" fmla="*/ 1194323 w 3009148"/>
              <a:gd name="connsiteY2" fmla="*/ 159401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63285 w 3009148"/>
              <a:gd name="connsiteY12" fmla="*/ 396476 h 1208632"/>
              <a:gd name="connsiteX0" fmla="*/ 163285 w 3009148"/>
              <a:gd name="connsiteY0" fmla="*/ 396476 h 1208632"/>
              <a:gd name="connsiteX1" fmla="*/ 364679 w 3009148"/>
              <a:gd name="connsiteY1" fmla="*/ 157539 h 1208632"/>
              <a:gd name="connsiteX2" fmla="*/ 1194323 w 3009148"/>
              <a:gd name="connsiteY2" fmla="*/ 159401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63285 w 3009148"/>
              <a:gd name="connsiteY12" fmla="*/ 396476 h 1208632"/>
              <a:gd name="connsiteX0" fmla="*/ 163285 w 3009148"/>
              <a:gd name="connsiteY0" fmla="*/ 396476 h 1208632"/>
              <a:gd name="connsiteX1" fmla="*/ 364679 w 3009148"/>
              <a:gd name="connsiteY1" fmla="*/ 157539 h 1208632"/>
              <a:gd name="connsiteX2" fmla="*/ 1194323 w 3009148"/>
              <a:gd name="connsiteY2" fmla="*/ 159401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63285 w 3009148"/>
              <a:gd name="connsiteY12" fmla="*/ 396476 h 1208632"/>
              <a:gd name="connsiteX0" fmla="*/ 272142 w 3009148"/>
              <a:gd name="connsiteY0" fmla="*/ 494448 h 1208632"/>
              <a:gd name="connsiteX1" fmla="*/ 364679 w 3009148"/>
              <a:gd name="connsiteY1" fmla="*/ 157539 h 1208632"/>
              <a:gd name="connsiteX2" fmla="*/ 1194323 w 3009148"/>
              <a:gd name="connsiteY2" fmla="*/ 159401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272142 w 3009148"/>
              <a:gd name="connsiteY12" fmla="*/ 494448 h 1208632"/>
              <a:gd name="connsiteX0" fmla="*/ 185056 w 3009148"/>
              <a:gd name="connsiteY0" fmla="*/ 461791 h 1208632"/>
              <a:gd name="connsiteX1" fmla="*/ 364679 w 3009148"/>
              <a:gd name="connsiteY1" fmla="*/ 157539 h 1208632"/>
              <a:gd name="connsiteX2" fmla="*/ 1194323 w 3009148"/>
              <a:gd name="connsiteY2" fmla="*/ 159401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85056 w 3009148"/>
              <a:gd name="connsiteY12" fmla="*/ 461791 h 1208632"/>
              <a:gd name="connsiteX0" fmla="*/ 185056 w 3009148"/>
              <a:gd name="connsiteY0" fmla="*/ 461791 h 1208632"/>
              <a:gd name="connsiteX1" fmla="*/ 364679 w 3009148"/>
              <a:gd name="connsiteY1" fmla="*/ 157539 h 1208632"/>
              <a:gd name="connsiteX2" fmla="*/ 1194323 w 3009148"/>
              <a:gd name="connsiteY2" fmla="*/ 159401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85056 w 3009148"/>
              <a:gd name="connsiteY12" fmla="*/ 461791 h 1208632"/>
              <a:gd name="connsiteX0" fmla="*/ 185056 w 3009148"/>
              <a:gd name="connsiteY0" fmla="*/ 461791 h 1208632"/>
              <a:gd name="connsiteX1" fmla="*/ 364679 w 3009148"/>
              <a:gd name="connsiteY1" fmla="*/ 157539 h 1208632"/>
              <a:gd name="connsiteX2" fmla="*/ 1205209 w 3009148"/>
              <a:gd name="connsiteY2" fmla="*/ 333572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85056 w 3009148"/>
              <a:gd name="connsiteY12" fmla="*/ 461791 h 1208632"/>
              <a:gd name="connsiteX0" fmla="*/ 185056 w 3009148"/>
              <a:gd name="connsiteY0" fmla="*/ 461791 h 1208632"/>
              <a:gd name="connsiteX1" fmla="*/ 364679 w 3009148"/>
              <a:gd name="connsiteY1" fmla="*/ 157539 h 1208632"/>
              <a:gd name="connsiteX2" fmla="*/ 1205209 w 3009148"/>
              <a:gd name="connsiteY2" fmla="*/ 170286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85056 w 3009148"/>
              <a:gd name="connsiteY12" fmla="*/ 461791 h 1208632"/>
              <a:gd name="connsiteX0" fmla="*/ 185056 w 3009148"/>
              <a:gd name="connsiteY0" fmla="*/ 460230 h 1207071"/>
              <a:gd name="connsiteX1" fmla="*/ 364679 w 3009148"/>
              <a:gd name="connsiteY1" fmla="*/ 155978 h 1207071"/>
              <a:gd name="connsiteX2" fmla="*/ 1205209 w 3009148"/>
              <a:gd name="connsiteY2" fmla="*/ 168725 h 1207071"/>
              <a:gd name="connsiteX3" fmla="*/ 1999882 w 3009148"/>
              <a:gd name="connsiteY3" fmla="*/ 223155 h 1207071"/>
              <a:gd name="connsiteX4" fmla="*/ 2916612 w 3009148"/>
              <a:gd name="connsiteY4" fmla="*/ 3578 h 1207071"/>
              <a:gd name="connsiteX5" fmla="*/ 3009148 w 3009148"/>
              <a:gd name="connsiteY5" fmla="*/ 405801 h 1207071"/>
              <a:gd name="connsiteX6" fmla="*/ 2791433 w 3009148"/>
              <a:gd name="connsiteY6" fmla="*/ 608905 h 1207071"/>
              <a:gd name="connsiteX7" fmla="*/ 2568270 w 3009148"/>
              <a:gd name="connsiteY7" fmla="*/ 738985 h 1207071"/>
              <a:gd name="connsiteX8" fmla="*/ 2119625 w 3009148"/>
              <a:gd name="connsiteY8" fmla="*/ 889522 h 1207071"/>
              <a:gd name="connsiteX9" fmla="*/ 1292295 w 3009148"/>
              <a:gd name="connsiteY9" fmla="*/ 867751 h 1207071"/>
              <a:gd name="connsiteX10" fmla="*/ 353793 w 3009148"/>
              <a:gd name="connsiteY10" fmla="*/ 1207071 h 1207071"/>
              <a:gd name="connsiteX11" fmla="*/ 0 w 3009148"/>
              <a:gd name="connsiteY11" fmla="*/ 761304 h 1207071"/>
              <a:gd name="connsiteX12" fmla="*/ 185056 w 3009148"/>
              <a:gd name="connsiteY12" fmla="*/ 460230 h 1207071"/>
              <a:gd name="connsiteX0" fmla="*/ 185056 w 3009148"/>
              <a:gd name="connsiteY0" fmla="*/ 461553 h 1208394"/>
              <a:gd name="connsiteX1" fmla="*/ 364679 w 3009148"/>
              <a:gd name="connsiteY1" fmla="*/ 157301 h 1208394"/>
              <a:gd name="connsiteX2" fmla="*/ 1205209 w 3009148"/>
              <a:gd name="connsiteY2" fmla="*/ 170048 h 1208394"/>
              <a:gd name="connsiteX3" fmla="*/ 1999882 w 3009148"/>
              <a:gd name="connsiteY3" fmla="*/ 137392 h 1208394"/>
              <a:gd name="connsiteX4" fmla="*/ 2916612 w 3009148"/>
              <a:gd name="connsiteY4" fmla="*/ 4901 h 1208394"/>
              <a:gd name="connsiteX5" fmla="*/ 3009148 w 3009148"/>
              <a:gd name="connsiteY5" fmla="*/ 407124 h 1208394"/>
              <a:gd name="connsiteX6" fmla="*/ 2791433 w 3009148"/>
              <a:gd name="connsiteY6" fmla="*/ 610228 h 1208394"/>
              <a:gd name="connsiteX7" fmla="*/ 2568270 w 3009148"/>
              <a:gd name="connsiteY7" fmla="*/ 740308 h 1208394"/>
              <a:gd name="connsiteX8" fmla="*/ 2119625 w 3009148"/>
              <a:gd name="connsiteY8" fmla="*/ 890845 h 1208394"/>
              <a:gd name="connsiteX9" fmla="*/ 1292295 w 3009148"/>
              <a:gd name="connsiteY9" fmla="*/ 869074 h 1208394"/>
              <a:gd name="connsiteX10" fmla="*/ 353793 w 3009148"/>
              <a:gd name="connsiteY10" fmla="*/ 1208394 h 1208394"/>
              <a:gd name="connsiteX11" fmla="*/ 0 w 3009148"/>
              <a:gd name="connsiteY11" fmla="*/ 762627 h 1208394"/>
              <a:gd name="connsiteX12" fmla="*/ 185056 w 3009148"/>
              <a:gd name="connsiteY12" fmla="*/ 461553 h 1208394"/>
              <a:gd name="connsiteX0" fmla="*/ 185056 w 3009148"/>
              <a:gd name="connsiteY0" fmla="*/ 461553 h 1208394"/>
              <a:gd name="connsiteX1" fmla="*/ 364679 w 3009148"/>
              <a:gd name="connsiteY1" fmla="*/ 157301 h 1208394"/>
              <a:gd name="connsiteX2" fmla="*/ 1205209 w 3009148"/>
              <a:gd name="connsiteY2" fmla="*/ 170048 h 1208394"/>
              <a:gd name="connsiteX3" fmla="*/ 1999882 w 3009148"/>
              <a:gd name="connsiteY3" fmla="*/ 137392 h 1208394"/>
              <a:gd name="connsiteX4" fmla="*/ 2916612 w 3009148"/>
              <a:gd name="connsiteY4" fmla="*/ 4901 h 1208394"/>
              <a:gd name="connsiteX5" fmla="*/ 3009148 w 3009148"/>
              <a:gd name="connsiteY5" fmla="*/ 407124 h 1208394"/>
              <a:gd name="connsiteX6" fmla="*/ 2791433 w 3009148"/>
              <a:gd name="connsiteY6" fmla="*/ 610228 h 1208394"/>
              <a:gd name="connsiteX7" fmla="*/ 2568270 w 3009148"/>
              <a:gd name="connsiteY7" fmla="*/ 740308 h 1208394"/>
              <a:gd name="connsiteX8" fmla="*/ 2119625 w 3009148"/>
              <a:gd name="connsiteY8" fmla="*/ 890845 h 1208394"/>
              <a:gd name="connsiteX9" fmla="*/ 1292295 w 3009148"/>
              <a:gd name="connsiteY9" fmla="*/ 869074 h 1208394"/>
              <a:gd name="connsiteX10" fmla="*/ 353793 w 3009148"/>
              <a:gd name="connsiteY10" fmla="*/ 1208394 h 1208394"/>
              <a:gd name="connsiteX11" fmla="*/ 0 w 3009148"/>
              <a:gd name="connsiteY11" fmla="*/ 762627 h 1208394"/>
              <a:gd name="connsiteX12" fmla="*/ 185056 w 3009148"/>
              <a:gd name="connsiteY12" fmla="*/ 461553 h 1208394"/>
              <a:gd name="connsiteX0" fmla="*/ 185056 w 3030142"/>
              <a:gd name="connsiteY0" fmla="*/ 461553 h 1208394"/>
              <a:gd name="connsiteX1" fmla="*/ 364679 w 3030142"/>
              <a:gd name="connsiteY1" fmla="*/ 157301 h 1208394"/>
              <a:gd name="connsiteX2" fmla="*/ 1205209 w 3030142"/>
              <a:gd name="connsiteY2" fmla="*/ 170048 h 1208394"/>
              <a:gd name="connsiteX3" fmla="*/ 1999882 w 3030142"/>
              <a:gd name="connsiteY3" fmla="*/ 137392 h 1208394"/>
              <a:gd name="connsiteX4" fmla="*/ 2916612 w 3030142"/>
              <a:gd name="connsiteY4" fmla="*/ 4901 h 1208394"/>
              <a:gd name="connsiteX5" fmla="*/ 3009148 w 3030142"/>
              <a:gd name="connsiteY5" fmla="*/ 407124 h 1208394"/>
              <a:gd name="connsiteX6" fmla="*/ 2791433 w 3030142"/>
              <a:gd name="connsiteY6" fmla="*/ 610228 h 1208394"/>
              <a:gd name="connsiteX7" fmla="*/ 2568270 w 3030142"/>
              <a:gd name="connsiteY7" fmla="*/ 740308 h 1208394"/>
              <a:gd name="connsiteX8" fmla="*/ 2119625 w 3030142"/>
              <a:gd name="connsiteY8" fmla="*/ 890845 h 1208394"/>
              <a:gd name="connsiteX9" fmla="*/ 1292295 w 3030142"/>
              <a:gd name="connsiteY9" fmla="*/ 869074 h 1208394"/>
              <a:gd name="connsiteX10" fmla="*/ 353793 w 3030142"/>
              <a:gd name="connsiteY10" fmla="*/ 1208394 h 1208394"/>
              <a:gd name="connsiteX11" fmla="*/ 0 w 3030142"/>
              <a:gd name="connsiteY11" fmla="*/ 762627 h 1208394"/>
              <a:gd name="connsiteX12" fmla="*/ 185056 w 3030142"/>
              <a:gd name="connsiteY12" fmla="*/ 461553 h 1208394"/>
              <a:gd name="connsiteX0" fmla="*/ 185056 w 3020905"/>
              <a:gd name="connsiteY0" fmla="*/ 461553 h 1208394"/>
              <a:gd name="connsiteX1" fmla="*/ 364679 w 3020905"/>
              <a:gd name="connsiteY1" fmla="*/ 157301 h 1208394"/>
              <a:gd name="connsiteX2" fmla="*/ 1205209 w 3020905"/>
              <a:gd name="connsiteY2" fmla="*/ 170048 h 1208394"/>
              <a:gd name="connsiteX3" fmla="*/ 1999882 w 3020905"/>
              <a:gd name="connsiteY3" fmla="*/ 137392 h 1208394"/>
              <a:gd name="connsiteX4" fmla="*/ 2916612 w 3020905"/>
              <a:gd name="connsiteY4" fmla="*/ 4901 h 1208394"/>
              <a:gd name="connsiteX5" fmla="*/ 3009148 w 3020905"/>
              <a:gd name="connsiteY5" fmla="*/ 407124 h 1208394"/>
              <a:gd name="connsiteX6" fmla="*/ 2791433 w 3020905"/>
              <a:gd name="connsiteY6" fmla="*/ 610228 h 1208394"/>
              <a:gd name="connsiteX7" fmla="*/ 2568270 w 3020905"/>
              <a:gd name="connsiteY7" fmla="*/ 740308 h 1208394"/>
              <a:gd name="connsiteX8" fmla="*/ 2119625 w 3020905"/>
              <a:gd name="connsiteY8" fmla="*/ 890845 h 1208394"/>
              <a:gd name="connsiteX9" fmla="*/ 1292295 w 3020905"/>
              <a:gd name="connsiteY9" fmla="*/ 869074 h 1208394"/>
              <a:gd name="connsiteX10" fmla="*/ 353793 w 3020905"/>
              <a:gd name="connsiteY10" fmla="*/ 1208394 h 1208394"/>
              <a:gd name="connsiteX11" fmla="*/ 0 w 3020905"/>
              <a:gd name="connsiteY11" fmla="*/ 762627 h 1208394"/>
              <a:gd name="connsiteX12" fmla="*/ 185056 w 3020905"/>
              <a:gd name="connsiteY12" fmla="*/ 461553 h 1208394"/>
              <a:gd name="connsiteX0" fmla="*/ 185056 w 3020905"/>
              <a:gd name="connsiteY0" fmla="*/ 461553 h 1208394"/>
              <a:gd name="connsiteX1" fmla="*/ 364679 w 3020905"/>
              <a:gd name="connsiteY1" fmla="*/ 157301 h 1208394"/>
              <a:gd name="connsiteX2" fmla="*/ 1205209 w 3020905"/>
              <a:gd name="connsiteY2" fmla="*/ 170048 h 1208394"/>
              <a:gd name="connsiteX3" fmla="*/ 1999882 w 3020905"/>
              <a:gd name="connsiteY3" fmla="*/ 137392 h 1208394"/>
              <a:gd name="connsiteX4" fmla="*/ 2916612 w 3020905"/>
              <a:gd name="connsiteY4" fmla="*/ 4901 h 1208394"/>
              <a:gd name="connsiteX5" fmla="*/ 3009148 w 3020905"/>
              <a:gd name="connsiteY5" fmla="*/ 407124 h 1208394"/>
              <a:gd name="connsiteX6" fmla="*/ 2791433 w 3020905"/>
              <a:gd name="connsiteY6" fmla="*/ 610228 h 1208394"/>
              <a:gd name="connsiteX7" fmla="*/ 2568270 w 3020905"/>
              <a:gd name="connsiteY7" fmla="*/ 740308 h 1208394"/>
              <a:gd name="connsiteX8" fmla="*/ 2119625 w 3020905"/>
              <a:gd name="connsiteY8" fmla="*/ 890845 h 1208394"/>
              <a:gd name="connsiteX9" fmla="*/ 1292295 w 3020905"/>
              <a:gd name="connsiteY9" fmla="*/ 869074 h 1208394"/>
              <a:gd name="connsiteX10" fmla="*/ 353793 w 3020905"/>
              <a:gd name="connsiteY10" fmla="*/ 1208394 h 1208394"/>
              <a:gd name="connsiteX11" fmla="*/ 0 w 3020905"/>
              <a:gd name="connsiteY11" fmla="*/ 762627 h 1208394"/>
              <a:gd name="connsiteX12" fmla="*/ 185056 w 3020905"/>
              <a:gd name="connsiteY12" fmla="*/ 461553 h 1208394"/>
              <a:gd name="connsiteX0" fmla="*/ 185056 w 3020905"/>
              <a:gd name="connsiteY0" fmla="*/ 461553 h 1208394"/>
              <a:gd name="connsiteX1" fmla="*/ 364679 w 3020905"/>
              <a:gd name="connsiteY1" fmla="*/ 157301 h 1208394"/>
              <a:gd name="connsiteX2" fmla="*/ 1205209 w 3020905"/>
              <a:gd name="connsiteY2" fmla="*/ 170048 h 1208394"/>
              <a:gd name="connsiteX3" fmla="*/ 1999882 w 3020905"/>
              <a:gd name="connsiteY3" fmla="*/ 137392 h 1208394"/>
              <a:gd name="connsiteX4" fmla="*/ 2916612 w 3020905"/>
              <a:gd name="connsiteY4" fmla="*/ 4901 h 1208394"/>
              <a:gd name="connsiteX5" fmla="*/ 3009148 w 3020905"/>
              <a:gd name="connsiteY5" fmla="*/ 407124 h 1208394"/>
              <a:gd name="connsiteX6" fmla="*/ 2791433 w 3020905"/>
              <a:gd name="connsiteY6" fmla="*/ 610228 h 1208394"/>
              <a:gd name="connsiteX7" fmla="*/ 2568270 w 3020905"/>
              <a:gd name="connsiteY7" fmla="*/ 740308 h 1208394"/>
              <a:gd name="connsiteX8" fmla="*/ 2119625 w 3020905"/>
              <a:gd name="connsiteY8" fmla="*/ 890845 h 1208394"/>
              <a:gd name="connsiteX9" fmla="*/ 1292295 w 3020905"/>
              <a:gd name="connsiteY9" fmla="*/ 869074 h 1208394"/>
              <a:gd name="connsiteX10" fmla="*/ 353793 w 3020905"/>
              <a:gd name="connsiteY10" fmla="*/ 1208394 h 1208394"/>
              <a:gd name="connsiteX11" fmla="*/ 0 w 3020905"/>
              <a:gd name="connsiteY11" fmla="*/ 762627 h 1208394"/>
              <a:gd name="connsiteX12" fmla="*/ 185056 w 3020905"/>
              <a:gd name="connsiteY12" fmla="*/ 461553 h 120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0905" h="1208394">
                <a:moveTo>
                  <a:pt x="185056" y="461553"/>
                </a:moveTo>
                <a:cubicBezTo>
                  <a:pt x="201387" y="218621"/>
                  <a:pt x="304805" y="258718"/>
                  <a:pt x="364679" y="157301"/>
                </a:cubicBezTo>
                <a:cubicBezTo>
                  <a:pt x="535999" y="128893"/>
                  <a:pt x="925032" y="165799"/>
                  <a:pt x="1205209" y="170048"/>
                </a:cubicBezTo>
                <a:cubicBezTo>
                  <a:pt x="1477357" y="155534"/>
                  <a:pt x="1673305" y="108363"/>
                  <a:pt x="1999882" y="137392"/>
                </a:cubicBezTo>
                <a:cubicBezTo>
                  <a:pt x="2421573" y="176686"/>
                  <a:pt x="2516692" y="-34393"/>
                  <a:pt x="2916612" y="4901"/>
                </a:cubicBezTo>
                <a:cubicBezTo>
                  <a:pt x="3067199" y="171632"/>
                  <a:pt x="3010959" y="164193"/>
                  <a:pt x="3009148" y="407124"/>
                </a:cubicBezTo>
                <a:cubicBezTo>
                  <a:pt x="2925690" y="529253"/>
                  <a:pt x="2864005" y="542527"/>
                  <a:pt x="2791433" y="610228"/>
                </a:cubicBezTo>
                <a:lnTo>
                  <a:pt x="2568270" y="740308"/>
                </a:lnTo>
                <a:lnTo>
                  <a:pt x="2119625" y="890845"/>
                </a:lnTo>
                <a:cubicBezTo>
                  <a:pt x="1843848" y="883588"/>
                  <a:pt x="1622500" y="756588"/>
                  <a:pt x="1292295" y="869074"/>
                </a:cubicBezTo>
                <a:cubicBezTo>
                  <a:pt x="1019375" y="927752"/>
                  <a:pt x="724685" y="1160601"/>
                  <a:pt x="353793" y="1208394"/>
                </a:cubicBezTo>
                <a:cubicBezTo>
                  <a:pt x="130633" y="1077948"/>
                  <a:pt x="27216" y="991045"/>
                  <a:pt x="0" y="762627"/>
                </a:cubicBezTo>
                <a:cubicBezTo>
                  <a:pt x="54428" y="520754"/>
                  <a:pt x="130628" y="583683"/>
                  <a:pt x="185056" y="461553"/>
                </a:cubicBezTo>
                <a:close/>
              </a:path>
            </a:pathLst>
          </a:custGeom>
          <a:solidFill>
            <a:srgbClr val="00B0F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15" name="Rectangle 23">
            <a:extLst>
              <a:ext uri="{FF2B5EF4-FFF2-40B4-BE49-F238E27FC236}">
                <a16:creationId xmlns:a16="http://schemas.microsoft.com/office/drawing/2014/main" id="{A7852332-65D0-E287-CBE9-5BA35B6C4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293" y="2186"/>
            <a:ext cx="5489575" cy="371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F3DB771-2F3B-A165-3953-71987B0F7F09}"/>
              </a:ext>
            </a:extLst>
          </p:cNvPr>
          <p:cNvGrpSpPr/>
          <p:nvPr/>
        </p:nvGrpSpPr>
        <p:grpSpPr>
          <a:xfrm>
            <a:off x="304800" y="-76200"/>
            <a:ext cx="8433594" cy="6986386"/>
            <a:chOff x="343694" y="39491"/>
            <a:chExt cx="8433594" cy="6986386"/>
          </a:xfrm>
        </p:grpSpPr>
        <p:pic>
          <p:nvPicPr>
            <p:cNvPr id="13322" name="Picture 7" descr="IMG_0003">
              <a:extLst>
                <a:ext uri="{FF2B5EF4-FFF2-40B4-BE49-F238E27FC236}">
                  <a16:creationId xmlns:a16="http://schemas.microsoft.com/office/drawing/2014/main" id="{A08FD813-D072-839E-7DA2-C5FE603815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542"/>
            <a:stretch>
              <a:fillRect/>
            </a:stretch>
          </p:blipFill>
          <p:spPr bwMode="auto">
            <a:xfrm rot="16200000">
              <a:off x="1472406" y="2513610"/>
              <a:ext cx="3216275" cy="547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3" name="Picture 9" descr="IMG_0002">
              <a:extLst>
                <a:ext uri="{FF2B5EF4-FFF2-40B4-BE49-F238E27FC236}">
                  <a16:creationId xmlns:a16="http://schemas.microsoft.com/office/drawing/2014/main" id="{81E615E6-35C5-C4CD-668A-D34F7A8A3A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708" t="23324" r="-2056" b="-992"/>
            <a:stretch/>
          </p:blipFill>
          <p:spPr bwMode="auto">
            <a:xfrm rot="16200000">
              <a:off x="4115593" y="2949177"/>
              <a:ext cx="3908425" cy="424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Picture 4" descr="IMG">
              <a:extLst>
                <a:ext uri="{FF2B5EF4-FFF2-40B4-BE49-F238E27FC236}">
                  <a16:creationId xmlns:a16="http://schemas.microsoft.com/office/drawing/2014/main" id="{B8554046-2B89-82F0-BCA1-9A32C21D005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67"/>
            <a:stretch>
              <a:fillRect/>
            </a:stretch>
          </p:blipFill>
          <p:spPr bwMode="auto">
            <a:xfrm rot="5400000">
              <a:off x="1348581" y="-861415"/>
              <a:ext cx="3563938" cy="5473700"/>
            </a:xfrm>
            <a:prstGeom prst="rect">
              <a:avLst/>
            </a:prstGeom>
            <a:solidFill>
              <a:srgbClr val="EF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7" name="Picture 5" descr="IMG_0001">
              <a:extLst>
                <a:ext uri="{FF2B5EF4-FFF2-40B4-BE49-F238E27FC236}">
                  <a16:creationId xmlns:a16="http://schemas.microsoft.com/office/drawing/2014/main" id="{DD211906-0339-90B2-9249-B21CE3B7EF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180681" y="-837602"/>
              <a:ext cx="3719513" cy="547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04" name="Rectangle 12">
            <a:extLst>
              <a:ext uri="{FF2B5EF4-FFF2-40B4-BE49-F238E27FC236}">
                <a16:creationId xmlns:a16="http://schemas.microsoft.com/office/drawing/2014/main" id="{572F4303-4B95-9035-CA63-B8699229C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7956" y="3682011"/>
            <a:ext cx="1047750" cy="955675"/>
          </a:xfrm>
          <a:prstGeom prst="rect">
            <a:avLst/>
          </a:prstGeom>
          <a:solidFill>
            <a:srgbClr val="EEF3F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6" name="Pond 2">
            <a:extLst>
              <a:ext uri="{FF2B5EF4-FFF2-40B4-BE49-F238E27FC236}">
                <a16:creationId xmlns:a16="http://schemas.microsoft.com/office/drawing/2014/main" id="{3F66DD54-E0F8-5890-4F5A-8F0CF7AD7532}"/>
              </a:ext>
            </a:extLst>
          </p:cNvPr>
          <p:cNvSpPr/>
          <p:nvPr/>
        </p:nvSpPr>
        <p:spPr>
          <a:xfrm rot="10800000">
            <a:off x="6880765" y="3115434"/>
            <a:ext cx="2187035" cy="1227966"/>
          </a:xfrm>
          <a:custGeom>
            <a:avLst/>
            <a:gdLst>
              <a:gd name="connsiteX0" fmla="*/ 0 w 2965605"/>
              <a:gd name="connsiteY0" fmla="*/ 411246 h 1123567"/>
              <a:gd name="connsiteX1" fmla="*/ 397336 w 2965605"/>
              <a:gd name="connsiteY1" fmla="*/ 150537 h 1123567"/>
              <a:gd name="connsiteX2" fmla="*/ 1085466 w 2965605"/>
              <a:gd name="connsiteY2" fmla="*/ 0 h 1123567"/>
              <a:gd name="connsiteX3" fmla="*/ 1880139 w 2965605"/>
              <a:gd name="connsiteY3" fmla="*/ 0 h 1123567"/>
              <a:gd name="connsiteX4" fmla="*/ 2568269 w 2965605"/>
              <a:gd name="connsiteY4" fmla="*/ 150537 h 1123567"/>
              <a:gd name="connsiteX5" fmla="*/ 2965605 w 2965605"/>
              <a:gd name="connsiteY5" fmla="*/ 411246 h 1123567"/>
              <a:gd name="connsiteX6" fmla="*/ 2965605 w 2965605"/>
              <a:gd name="connsiteY6" fmla="*/ 712321 h 1123567"/>
              <a:gd name="connsiteX7" fmla="*/ 2568269 w 2965605"/>
              <a:gd name="connsiteY7" fmla="*/ 973030 h 1123567"/>
              <a:gd name="connsiteX8" fmla="*/ 1880139 w 2965605"/>
              <a:gd name="connsiteY8" fmla="*/ 1123567 h 1123567"/>
              <a:gd name="connsiteX9" fmla="*/ 1085466 w 2965605"/>
              <a:gd name="connsiteY9" fmla="*/ 1123567 h 1123567"/>
              <a:gd name="connsiteX10" fmla="*/ 397336 w 2965605"/>
              <a:gd name="connsiteY10" fmla="*/ 973030 h 1123567"/>
              <a:gd name="connsiteX11" fmla="*/ 0 w 2965605"/>
              <a:gd name="connsiteY11" fmla="*/ 712321 h 1123567"/>
              <a:gd name="connsiteX12" fmla="*/ 0 w 2965605"/>
              <a:gd name="connsiteY12" fmla="*/ 411246 h 1123567"/>
              <a:gd name="connsiteX0" fmla="*/ 0 w 2965605"/>
              <a:gd name="connsiteY0" fmla="*/ 411246 h 1123567"/>
              <a:gd name="connsiteX1" fmla="*/ 397336 w 2965605"/>
              <a:gd name="connsiteY1" fmla="*/ 150537 h 1123567"/>
              <a:gd name="connsiteX2" fmla="*/ 1085466 w 2965605"/>
              <a:gd name="connsiteY2" fmla="*/ 0 h 1123567"/>
              <a:gd name="connsiteX3" fmla="*/ 1901910 w 2965605"/>
              <a:gd name="connsiteY3" fmla="*/ 97971 h 1123567"/>
              <a:gd name="connsiteX4" fmla="*/ 2568269 w 2965605"/>
              <a:gd name="connsiteY4" fmla="*/ 150537 h 1123567"/>
              <a:gd name="connsiteX5" fmla="*/ 2965605 w 2965605"/>
              <a:gd name="connsiteY5" fmla="*/ 411246 h 1123567"/>
              <a:gd name="connsiteX6" fmla="*/ 2965605 w 2965605"/>
              <a:gd name="connsiteY6" fmla="*/ 712321 h 1123567"/>
              <a:gd name="connsiteX7" fmla="*/ 2568269 w 2965605"/>
              <a:gd name="connsiteY7" fmla="*/ 973030 h 1123567"/>
              <a:gd name="connsiteX8" fmla="*/ 1880139 w 2965605"/>
              <a:gd name="connsiteY8" fmla="*/ 1123567 h 1123567"/>
              <a:gd name="connsiteX9" fmla="*/ 1085466 w 2965605"/>
              <a:gd name="connsiteY9" fmla="*/ 1123567 h 1123567"/>
              <a:gd name="connsiteX10" fmla="*/ 397336 w 2965605"/>
              <a:gd name="connsiteY10" fmla="*/ 973030 h 1123567"/>
              <a:gd name="connsiteX11" fmla="*/ 0 w 2965605"/>
              <a:gd name="connsiteY11" fmla="*/ 712321 h 1123567"/>
              <a:gd name="connsiteX12" fmla="*/ 0 w 2965605"/>
              <a:gd name="connsiteY12" fmla="*/ 411246 h 1123567"/>
              <a:gd name="connsiteX0" fmla="*/ 0 w 2965605"/>
              <a:gd name="connsiteY0" fmla="*/ 500195 h 1212516"/>
              <a:gd name="connsiteX1" fmla="*/ 397336 w 2965605"/>
              <a:gd name="connsiteY1" fmla="*/ 239486 h 1212516"/>
              <a:gd name="connsiteX2" fmla="*/ 1085466 w 2965605"/>
              <a:gd name="connsiteY2" fmla="*/ 88949 h 1212516"/>
              <a:gd name="connsiteX3" fmla="*/ 1901910 w 2965605"/>
              <a:gd name="connsiteY3" fmla="*/ 186920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0 w 2965605"/>
              <a:gd name="connsiteY12" fmla="*/ 500195 h 1212516"/>
              <a:gd name="connsiteX0" fmla="*/ 0 w 2965605"/>
              <a:gd name="connsiteY0" fmla="*/ 500195 h 1212516"/>
              <a:gd name="connsiteX1" fmla="*/ 397336 w 2965605"/>
              <a:gd name="connsiteY1" fmla="*/ 239486 h 1212516"/>
              <a:gd name="connsiteX2" fmla="*/ 1085466 w 2965605"/>
              <a:gd name="connsiteY2" fmla="*/ 88949 h 1212516"/>
              <a:gd name="connsiteX3" fmla="*/ 2010767 w 2965605"/>
              <a:gd name="connsiteY3" fmla="*/ 56292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0 w 2965605"/>
              <a:gd name="connsiteY12" fmla="*/ 500195 h 1212516"/>
              <a:gd name="connsiteX0" fmla="*/ 0 w 2965605"/>
              <a:gd name="connsiteY0" fmla="*/ 500195 h 1212516"/>
              <a:gd name="connsiteX1" fmla="*/ 397336 w 2965605"/>
              <a:gd name="connsiteY1" fmla="*/ 239486 h 1212516"/>
              <a:gd name="connsiteX2" fmla="*/ 1118123 w 2965605"/>
              <a:gd name="connsiteY2" fmla="*/ 230463 h 1212516"/>
              <a:gd name="connsiteX3" fmla="*/ 2010767 w 2965605"/>
              <a:gd name="connsiteY3" fmla="*/ 56292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0 w 2965605"/>
              <a:gd name="connsiteY12" fmla="*/ 500195 h 1212516"/>
              <a:gd name="connsiteX0" fmla="*/ 0 w 2965605"/>
              <a:gd name="connsiteY0" fmla="*/ 500195 h 1212516"/>
              <a:gd name="connsiteX1" fmla="*/ 397336 w 2965605"/>
              <a:gd name="connsiteY1" fmla="*/ 239486 h 1212516"/>
              <a:gd name="connsiteX2" fmla="*/ 1194323 w 2965605"/>
              <a:gd name="connsiteY2" fmla="*/ 99834 h 1212516"/>
              <a:gd name="connsiteX3" fmla="*/ 2010767 w 2965605"/>
              <a:gd name="connsiteY3" fmla="*/ 56292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0 w 2965605"/>
              <a:gd name="connsiteY12" fmla="*/ 500195 h 1212516"/>
              <a:gd name="connsiteX0" fmla="*/ 0 w 2965605"/>
              <a:gd name="connsiteY0" fmla="*/ 500195 h 1212516"/>
              <a:gd name="connsiteX1" fmla="*/ 364679 w 2965605"/>
              <a:gd name="connsiteY1" fmla="*/ 97972 h 1212516"/>
              <a:gd name="connsiteX2" fmla="*/ 1194323 w 2965605"/>
              <a:gd name="connsiteY2" fmla="*/ 99834 h 1212516"/>
              <a:gd name="connsiteX3" fmla="*/ 2010767 w 2965605"/>
              <a:gd name="connsiteY3" fmla="*/ 56292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0 w 2965605"/>
              <a:gd name="connsiteY12" fmla="*/ 500195 h 1212516"/>
              <a:gd name="connsiteX0" fmla="*/ 326571 w 2965605"/>
              <a:gd name="connsiteY0" fmla="*/ 478423 h 1212516"/>
              <a:gd name="connsiteX1" fmla="*/ 364679 w 2965605"/>
              <a:gd name="connsiteY1" fmla="*/ 97972 h 1212516"/>
              <a:gd name="connsiteX2" fmla="*/ 1194323 w 2965605"/>
              <a:gd name="connsiteY2" fmla="*/ 99834 h 1212516"/>
              <a:gd name="connsiteX3" fmla="*/ 2010767 w 2965605"/>
              <a:gd name="connsiteY3" fmla="*/ 56292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326571 w 2965605"/>
              <a:gd name="connsiteY12" fmla="*/ 478423 h 1212516"/>
              <a:gd name="connsiteX0" fmla="*/ 163285 w 2965605"/>
              <a:gd name="connsiteY0" fmla="*/ 336909 h 1212516"/>
              <a:gd name="connsiteX1" fmla="*/ 364679 w 2965605"/>
              <a:gd name="connsiteY1" fmla="*/ 97972 h 1212516"/>
              <a:gd name="connsiteX2" fmla="*/ 1194323 w 2965605"/>
              <a:gd name="connsiteY2" fmla="*/ 99834 h 1212516"/>
              <a:gd name="connsiteX3" fmla="*/ 2010767 w 2965605"/>
              <a:gd name="connsiteY3" fmla="*/ 56292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163285 w 2965605"/>
              <a:gd name="connsiteY12" fmla="*/ 336909 h 1212516"/>
              <a:gd name="connsiteX0" fmla="*/ 0 w 2802320"/>
              <a:gd name="connsiteY0" fmla="*/ 336909 h 1212516"/>
              <a:gd name="connsiteX1" fmla="*/ 201394 w 2802320"/>
              <a:gd name="connsiteY1" fmla="*/ 97972 h 1212516"/>
              <a:gd name="connsiteX2" fmla="*/ 1031038 w 2802320"/>
              <a:gd name="connsiteY2" fmla="*/ 99834 h 1212516"/>
              <a:gd name="connsiteX3" fmla="*/ 1847482 w 2802320"/>
              <a:gd name="connsiteY3" fmla="*/ 56292 h 1212516"/>
              <a:gd name="connsiteX4" fmla="*/ 2753327 w 2802320"/>
              <a:gd name="connsiteY4" fmla="*/ 0 h 1212516"/>
              <a:gd name="connsiteX5" fmla="*/ 2802320 w 2802320"/>
              <a:gd name="connsiteY5" fmla="*/ 500195 h 1212516"/>
              <a:gd name="connsiteX6" fmla="*/ 2802320 w 2802320"/>
              <a:gd name="connsiteY6" fmla="*/ 801270 h 1212516"/>
              <a:gd name="connsiteX7" fmla="*/ 2404984 w 2802320"/>
              <a:gd name="connsiteY7" fmla="*/ 1061979 h 1212516"/>
              <a:gd name="connsiteX8" fmla="*/ 1716854 w 2802320"/>
              <a:gd name="connsiteY8" fmla="*/ 1212516 h 1212516"/>
              <a:gd name="connsiteX9" fmla="*/ 922181 w 2802320"/>
              <a:gd name="connsiteY9" fmla="*/ 1212516 h 1212516"/>
              <a:gd name="connsiteX10" fmla="*/ 234051 w 2802320"/>
              <a:gd name="connsiteY10" fmla="*/ 1061979 h 1212516"/>
              <a:gd name="connsiteX11" fmla="*/ 0 w 2802320"/>
              <a:gd name="connsiteY11" fmla="*/ 779499 h 1212516"/>
              <a:gd name="connsiteX12" fmla="*/ 0 w 2802320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107238 w 2987377"/>
              <a:gd name="connsiteY9" fmla="*/ 1212516 h 1212516"/>
              <a:gd name="connsiteX10" fmla="*/ 419108 w 2987377"/>
              <a:gd name="connsiteY10" fmla="*/ 1061979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107238 w 2987377"/>
              <a:gd name="connsiteY9" fmla="*/ 1212516 h 1212516"/>
              <a:gd name="connsiteX10" fmla="*/ 288480 w 2987377"/>
              <a:gd name="connsiteY10" fmla="*/ 1138179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107238 w 2987377"/>
              <a:gd name="connsiteY9" fmla="*/ 1212516 h 1212516"/>
              <a:gd name="connsiteX10" fmla="*/ 288480 w 2987377"/>
              <a:gd name="connsiteY10" fmla="*/ 1138179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205210 w 2987377"/>
              <a:gd name="connsiteY9" fmla="*/ 690002 h 1212516"/>
              <a:gd name="connsiteX10" fmla="*/ 288480 w 2987377"/>
              <a:gd name="connsiteY10" fmla="*/ 1138179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335838 w 2987377"/>
              <a:gd name="connsiteY9" fmla="*/ 461402 h 1212516"/>
              <a:gd name="connsiteX10" fmla="*/ 288480 w 2987377"/>
              <a:gd name="connsiteY10" fmla="*/ 1138179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314067 w 2987377"/>
              <a:gd name="connsiteY9" fmla="*/ 809745 h 1212516"/>
              <a:gd name="connsiteX10" fmla="*/ 288480 w 2987377"/>
              <a:gd name="connsiteY10" fmla="*/ 1138179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314067 w 2987377"/>
              <a:gd name="connsiteY9" fmla="*/ 809745 h 1212516"/>
              <a:gd name="connsiteX10" fmla="*/ 397337 w 2987377"/>
              <a:gd name="connsiteY10" fmla="*/ 1149065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149065"/>
              <a:gd name="connsiteX1" fmla="*/ 386451 w 2987377"/>
              <a:gd name="connsiteY1" fmla="*/ 97972 h 1149065"/>
              <a:gd name="connsiteX2" fmla="*/ 1216095 w 2987377"/>
              <a:gd name="connsiteY2" fmla="*/ 99834 h 1149065"/>
              <a:gd name="connsiteX3" fmla="*/ 2032539 w 2987377"/>
              <a:gd name="connsiteY3" fmla="*/ 56292 h 1149065"/>
              <a:gd name="connsiteX4" fmla="*/ 2938384 w 2987377"/>
              <a:gd name="connsiteY4" fmla="*/ 0 h 1149065"/>
              <a:gd name="connsiteX5" fmla="*/ 2987377 w 2987377"/>
              <a:gd name="connsiteY5" fmla="*/ 500195 h 1149065"/>
              <a:gd name="connsiteX6" fmla="*/ 2987377 w 2987377"/>
              <a:gd name="connsiteY6" fmla="*/ 801270 h 1149065"/>
              <a:gd name="connsiteX7" fmla="*/ 2590041 w 2987377"/>
              <a:gd name="connsiteY7" fmla="*/ 1061979 h 1149065"/>
              <a:gd name="connsiteX8" fmla="*/ 2206711 w 2987377"/>
              <a:gd name="connsiteY8" fmla="*/ 809745 h 1149065"/>
              <a:gd name="connsiteX9" fmla="*/ 1314067 w 2987377"/>
              <a:gd name="connsiteY9" fmla="*/ 809745 h 1149065"/>
              <a:gd name="connsiteX10" fmla="*/ 397337 w 2987377"/>
              <a:gd name="connsiteY10" fmla="*/ 1149065 h 1149065"/>
              <a:gd name="connsiteX11" fmla="*/ 0 w 2987377"/>
              <a:gd name="connsiteY11" fmla="*/ 725070 h 1149065"/>
              <a:gd name="connsiteX12" fmla="*/ 185057 w 2987377"/>
              <a:gd name="connsiteY12" fmla="*/ 336909 h 1149065"/>
              <a:gd name="connsiteX0" fmla="*/ 185057 w 2987377"/>
              <a:gd name="connsiteY0" fmla="*/ 336909 h 1149065"/>
              <a:gd name="connsiteX1" fmla="*/ 386451 w 2987377"/>
              <a:gd name="connsiteY1" fmla="*/ 97972 h 1149065"/>
              <a:gd name="connsiteX2" fmla="*/ 1216095 w 2987377"/>
              <a:gd name="connsiteY2" fmla="*/ 99834 h 1149065"/>
              <a:gd name="connsiteX3" fmla="*/ 2032539 w 2987377"/>
              <a:gd name="connsiteY3" fmla="*/ 56292 h 1149065"/>
              <a:gd name="connsiteX4" fmla="*/ 2938384 w 2987377"/>
              <a:gd name="connsiteY4" fmla="*/ 0 h 1149065"/>
              <a:gd name="connsiteX5" fmla="*/ 2987377 w 2987377"/>
              <a:gd name="connsiteY5" fmla="*/ 500195 h 1149065"/>
              <a:gd name="connsiteX6" fmla="*/ 2987377 w 2987377"/>
              <a:gd name="connsiteY6" fmla="*/ 801270 h 1149065"/>
              <a:gd name="connsiteX7" fmla="*/ 2611813 w 2987377"/>
              <a:gd name="connsiteY7" fmla="*/ 757179 h 1149065"/>
              <a:gd name="connsiteX8" fmla="*/ 2206711 w 2987377"/>
              <a:gd name="connsiteY8" fmla="*/ 809745 h 1149065"/>
              <a:gd name="connsiteX9" fmla="*/ 1314067 w 2987377"/>
              <a:gd name="connsiteY9" fmla="*/ 809745 h 1149065"/>
              <a:gd name="connsiteX10" fmla="*/ 397337 w 2987377"/>
              <a:gd name="connsiteY10" fmla="*/ 1149065 h 1149065"/>
              <a:gd name="connsiteX11" fmla="*/ 0 w 2987377"/>
              <a:gd name="connsiteY11" fmla="*/ 725070 h 1149065"/>
              <a:gd name="connsiteX12" fmla="*/ 185057 w 2987377"/>
              <a:gd name="connsiteY12" fmla="*/ 336909 h 1149065"/>
              <a:gd name="connsiteX0" fmla="*/ 185057 w 2987377"/>
              <a:gd name="connsiteY0" fmla="*/ 336909 h 1149065"/>
              <a:gd name="connsiteX1" fmla="*/ 386451 w 2987377"/>
              <a:gd name="connsiteY1" fmla="*/ 97972 h 1149065"/>
              <a:gd name="connsiteX2" fmla="*/ 1216095 w 2987377"/>
              <a:gd name="connsiteY2" fmla="*/ 99834 h 1149065"/>
              <a:gd name="connsiteX3" fmla="*/ 2032539 w 2987377"/>
              <a:gd name="connsiteY3" fmla="*/ 56292 h 1149065"/>
              <a:gd name="connsiteX4" fmla="*/ 2938384 w 2987377"/>
              <a:gd name="connsiteY4" fmla="*/ 0 h 1149065"/>
              <a:gd name="connsiteX5" fmla="*/ 2987377 w 2987377"/>
              <a:gd name="connsiteY5" fmla="*/ 500195 h 1149065"/>
              <a:gd name="connsiteX6" fmla="*/ 2813205 w 2987377"/>
              <a:gd name="connsiteY6" fmla="*/ 550899 h 1149065"/>
              <a:gd name="connsiteX7" fmla="*/ 2611813 w 2987377"/>
              <a:gd name="connsiteY7" fmla="*/ 757179 h 1149065"/>
              <a:gd name="connsiteX8" fmla="*/ 2206711 w 2987377"/>
              <a:gd name="connsiteY8" fmla="*/ 809745 h 1149065"/>
              <a:gd name="connsiteX9" fmla="*/ 1314067 w 2987377"/>
              <a:gd name="connsiteY9" fmla="*/ 809745 h 1149065"/>
              <a:gd name="connsiteX10" fmla="*/ 397337 w 2987377"/>
              <a:gd name="connsiteY10" fmla="*/ 1149065 h 1149065"/>
              <a:gd name="connsiteX11" fmla="*/ 0 w 2987377"/>
              <a:gd name="connsiteY11" fmla="*/ 725070 h 1149065"/>
              <a:gd name="connsiteX12" fmla="*/ 185057 w 2987377"/>
              <a:gd name="connsiteY12" fmla="*/ 336909 h 1149065"/>
              <a:gd name="connsiteX0" fmla="*/ 185057 w 2938384"/>
              <a:gd name="connsiteY0" fmla="*/ 336909 h 1149065"/>
              <a:gd name="connsiteX1" fmla="*/ 386451 w 2938384"/>
              <a:gd name="connsiteY1" fmla="*/ 97972 h 1149065"/>
              <a:gd name="connsiteX2" fmla="*/ 1216095 w 2938384"/>
              <a:gd name="connsiteY2" fmla="*/ 99834 h 1149065"/>
              <a:gd name="connsiteX3" fmla="*/ 2032539 w 2938384"/>
              <a:gd name="connsiteY3" fmla="*/ 56292 h 1149065"/>
              <a:gd name="connsiteX4" fmla="*/ 2938384 w 2938384"/>
              <a:gd name="connsiteY4" fmla="*/ 0 h 1149065"/>
              <a:gd name="connsiteX5" fmla="*/ 2911177 w 2938384"/>
              <a:gd name="connsiteY5" fmla="*/ 391338 h 1149065"/>
              <a:gd name="connsiteX6" fmla="*/ 2813205 w 2938384"/>
              <a:gd name="connsiteY6" fmla="*/ 550899 h 1149065"/>
              <a:gd name="connsiteX7" fmla="*/ 2611813 w 2938384"/>
              <a:gd name="connsiteY7" fmla="*/ 757179 h 1149065"/>
              <a:gd name="connsiteX8" fmla="*/ 2206711 w 2938384"/>
              <a:gd name="connsiteY8" fmla="*/ 809745 h 1149065"/>
              <a:gd name="connsiteX9" fmla="*/ 1314067 w 2938384"/>
              <a:gd name="connsiteY9" fmla="*/ 809745 h 1149065"/>
              <a:gd name="connsiteX10" fmla="*/ 397337 w 2938384"/>
              <a:gd name="connsiteY10" fmla="*/ 1149065 h 1149065"/>
              <a:gd name="connsiteX11" fmla="*/ 0 w 2938384"/>
              <a:gd name="connsiteY11" fmla="*/ 725070 h 1149065"/>
              <a:gd name="connsiteX12" fmla="*/ 185057 w 2938384"/>
              <a:gd name="connsiteY12" fmla="*/ 336909 h 1149065"/>
              <a:gd name="connsiteX0" fmla="*/ 185057 w 3030920"/>
              <a:gd name="connsiteY0" fmla="*/ 336909 h 1149065"/>
              <a:gd name="connsiteX1" fmla="*/ 386451 w 3030920"/>
              <a:gd name="connsiteY1" fmla="*/ 97972 h 1149065"/>
              <a:gd name="connsiteX2" fmla="*/ 1216095 w 3030920"/>
              <a:gd name="connsiteY2" fmla="*/ 99834 h 1149065"/>
              <a:gd name="connsiteX3" fmla="*/ 2032539 w 3030920"/>
              <a:gd name="connsiteY3" fmla="*/ 56292 h 1149065"/>
              <a:gd name="connsiteX4" fmla="*/ 2938384 w 3030920"/>
              <a:gd name="connsiteY4" fmla="*/ 0 h 1149065"/>
              <a:gd name="connsiteX5" fmla="*/ 3030920 w 3030920"/>
              <a:gd name="connsiteY5" fmla="*/ 347795 h 1149065"/>
              <a:gd name="connsiteX6" fmla="*/ 2813205 w 3030920"/>
              <a:gd name="connsiteY6" fmla="*/ 550899 h 1149065"/>
              <a:gd name="connsiteX7" fmla="*/ 2611813 w 3030920"/>
              <a:gd name="connsiteY7" fmla="*/ 757179 h 1149065"/>
              <a:gd name="connsiteX8" fmla="*/ 2206711 w 3030920"/>
              <a:gd name="connsiteY8" fmla="*/ 809745 h 1149065"/>
              <a:gd name="connsiteX9" fmla="*/ 1314067 w 3030920"/>
              <a:gd name="connsiteY9" fmla="*/ 809745 h 1149065"/>
              <a:gd name="connsiteX10" fmla="*/ 397337 w 3030920"/>
              <a:gd name="connsiteY10" fmla="*/ 1149065 h 1149065"/>
              <a:gd name="connsiteX11" fmla="*/ 0 w 3030920"/>
              <a:gd name="connsiteY11" fmla="*/ 725070 h 1149065"/>
              <a:gd name="connsiteX12" fmla="*/ 185057 w 3030920"/>
              <a:gd name="connsiteY12" fmla="*/ 336909 h 1149065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21653 w 3030920"/>
              <a:gd name="connsiteY3" fmla="*/ 197805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21605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21605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21605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21605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21605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611813 w 3030920"/>
              <a:gd name="connsiteY7" fmla="*/ 816746 h 1208632"/>
              <a:gd name="connsiteX8" fmla="*/ 2206711 w 3030920"/>
              <a:gd name="connsiteY8" fmla="*/ 869312 h 1208632"/>
              <a:gd name="connsiteX9" fmla="*/ 1314067 w 3030920"/>
              <a:gd name="connsiteY9" fmla="*/ 869312 h 1208632"/>
              <a:gd name="connsiteX10" fmla="*/ 397337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206711 w 3030920"/>
              <a:gd name="connsiteY8" fmla="*/ 869312 h 1208632"/>
              <a:gd name="connsiteX9" fmla="*/ 1314067 w 3030920"/>
              <a:gd name="connsiteY9" fmla="*/ 869312 h 1208632"/>
              <a:gd name="connsiteX10" fmla="*/ 397337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206711 w 3030920"/>
              <a:gd name="connsiteY8" fmla="*/ 706026 h 1208632"/>
              <a:gd name="connsiteX9" fmla="*/ 1314067 w 3030920"/>
              <a:gd name="connsiteY9" fmla="*/ 869312 h 1208632"/>
              <a:gd name="connsiteX10" fmla="*/ 397337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141397 w 3030920"/>
              <a:gd name="connsiteY8" fmla="*/ 891083 h 1208632"/>
              <a:gd name="connsiteX9" fmla="*/ 1314067 w 3030920"/>
              <a:gd name="connsiteY9" fmla="*/ 869312 h 1208632"/>
              <a:gd name="connsiteX10" fmla="*/ 397337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141397 w 3030920"/>
              <a:gd name="connsiteY8" fmla="*/ 891083 h 1208632"/>
              <a:gd name="connsiteX9" fmla="*/ 1314067 w 3030920"/>
              <a:gd name="connsiteY9" fmla="*/ 869312 h 1208632"/>
              <a:gd name="connsiteX10" fmla="*/ 397337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141397 w 3030920"/>
              <a:gd name="connsiteY8" fmla="*/ 891083 h 1208632"/>
              <a:gd name="connsiteX9" fmla="*/ 1314067 w 3030920"/>
              <a:gd name="connsiteY9" fmla="*/ 869312 h 1208632"/>
              <a:gd name="connsiteX10" fmla="*/ 397337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141397 w 3030920"/>
              <a:gd name="connsiteY8" fmla="*/ 891083 h 1208632"/>
              <a:gd name="connsiteX9" fmla="*/ 1314067 w 3030920"/>
              <a:gd name="connsiteY9" fmla="*/ 869312 h 1208632"/>
              <a:gd name="connsiteX10" fmla="*/ 375565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141397 w 3030920"/>
              <a:gd name="connsiteY8" fmla="*/ 891083 h 1208632"/>
              <a:gd name="connsiteX9" fmla="*/ 1314067 w 3030920"/>
              <a:gd name="connsiteY9" fmla="*/ 869312 h 1208632"/>
              <a:gd name="connsiteX10" fmla="*/ 375565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141397 w 3030920"/>
              <a:gd name="connsiteY8" fmla="*/ 891083 h 1208632"/>
              <a:gd name="connsiteX9" fmla="*/ 1314067 w 3030920"/>
              <a:gd name="connsiteY9" fmla="*/ 869312 h 1208632"/>
              <a:gd name="connsiteX10" fmla="*/ 375565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65314 w 2911177"/>
              <a:gd name="connsiteY0" fmla="*/ 396476 h 1208632"/>
              <a:gd name="connsiteX1" fmla="*/ 266708 w 2911177"/>
              <a:gd name="connsiteY1" fmla="*/ 157539 h 1208632"/>
              <a:gd name="connsiteX2" fmla="*/ 1096352 w 2911177"/>
              <a:gd name="connsiteY2" fmla="*/ 159401 h 1208632"/>
              <a:gd name="connsiteX3" fmla="*/ 1912796 w 2911177"/>
              <a:gd name="connsiteY3" fmla="*/ 126744 h 1208632"/>
              <a:gd name="connsiteX4" fmla="*/ 2818641 w 2911177"/>
              <a:gd name="connsiteY4" fmla="*/ 5139 h 1208632"/>
              <a:gd name="connsiteX5" fmla="*/ 2911177 w 2911177"/>
              <a:gd name="connsiteY5" fmla="*/ 407362 h 1208632"/>
              <a:gd name="connsiteX6" fmla="*/ 2693462 w 2911177"/>
              <a:gd name="connsiteY6" fmla="*/ 610466 h 1208632"/>
              <a:gd name="connsiteX7" fmla="*/ 2470299 w 2911177"/>
              <a:gd name="connsiteY7" fmla="*/ 740546 h 1208632"/>
              <a:gd name="connsiteX8" fmla="*/ 2021654 w 2911177"/>
              <a:gd name="connsiteY8" fmla="*/ 891083 h 1208632"/>
              <a:gd name="connsiteX9" fmla="*/ 1194324 w 2911177"/>
              <a:gd name="connsiteY9" fmla="*/ 869312 h 1208632"/>
              <a:gd name="connsiteX10" fmla="*/ 255822 w 2911177"/>
              <a:gd name="connsiteY10" fmla="*/ 1208632 h 1208632"/>
              <a:gd name="connsiteX11" fmla="*/ 0 w 2911177"/>
              <a:gd name="connsiteY11" fmla="*/ 773751 h 1208632"/>
              <a:gd name="connsiteX12" fmla="*/ 65314 w 2911177"/>
              <a:gd name="connsiteY12" fmla="*/ 396476 h 1208632"/>
              <a:gd name="connsiteX0" fmla="*/ 163285 w 3009148"/>
              <a:gd name="connsiteY0" fmla="*/ 396476 h 1208632"/>
              <a:gd name="connsiteX1" fmla="*/ 364679 w 3009148"/>
              <a:gd name="connsiteY1" fmla="*/ 157539 h 1208632"/>
              <a:gd name="connsiteX2" fmla="*/ 1194323 w 3009148"/>
              <a:gd name="connsiteY2" fmla="*/ 159401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63285 w 3009148"/>
              <a:gd name="connsiteY12" fmla="*/ 396476 h 1208632"/>
              <a:gd name="connsiteX0" fmla="*/ 163285 w 3009148"/>
              <a:gd name="connsiteY0" fmla="*/ 396476 h 1208632"/>
              <a:gd name="connsiteX1" fmla="*/ 364679 w 3009148"/>
              <a:gd name="connsiteY1" fmla="*/ 157539 h 1208632"/>
              <a:gd name="connsiteX2" fmla="*/ 1194323 w 3009148"/>
              <a:gd name="connsiteY2" fmla="*/ 159401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63285 w 3009148"/>
              <a:gd name="connsiteY12" fmla="*/ 396476 h 1208632"/>
              <a:gd name="connsiteX0" fmla="*/ 163285 w 3009148"/>
              <a:gd name="connsiteY0" fmla="*/ 396476 h 1208632"/>
              <a:gd name="connsiteX1" fmla="*/ 364679 w 3009148"/>
              <a:gd name="connsiteY1" fmla="*/ 157539 h 1208632"/>
              <a:gd name="connsiteX2" fmla="*/ 1194323 w 3009148"/>
              <a:gd name="connsiteY2" fmla="*/ 159401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63285 w 3009148"/>
              <a:gd name="connsiteY12" fmla="*/ 396476 h 1208632"/>
              <a:gd name="connsiteX0" fmla="*/ 272142 w 3009148"/>
              <a:gd name="connsiteY0" fmla="*/ 494448 h 1208632"/>
              <a:gd name="connsiteX1" fmla="*/ 364679 w 3009148"/>
              <a:gd name="connsiteY1" fmla="*/ 157539 h 1208632"/>
              <a:gd name="connsiteX2" fmla="*/ 1194323 w 3009148"/>
              <a:gd name="connsiteY2" fmla="*/ 159401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272142 w 3009148"/>
              <a:gd name="connsiteY12" fmla="*/ 494448 h 1208632"/>
              <a:gd name="connsiteX0" fmla="*/ 185056 w 3009148"/>
              <a:gd name="connsiteY0" fmla="*/ 461791 h 1208632"/>
              <a:gd name="connsiteX1" fmla="*/ 364679 w 3009148"/>
              <a:gd name="connsiteY1" fmla="*/ 157539 h 1208632"/>
              <a:gd name="connsiteX2" fmla="*/ 1194323 w 3009148"/>
              <a:gd name="connsiteY2" fmla="*/ 159401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85056 w 3009148"/>
              <a:gd name="connsiteY12" fmla="*/ 461791 h 1208632"/>
              <a:gd name="connsiteX0" fmla="*/ 185056 w 3009148"/>
              <a:gd name="connsiteY0" fmla="*/ 461791 h 1208632"/>
              <a:gd name="connsiteX1" fmla="*/ 364679 w 3009148"/>
              <a:gd name="connsiteY1" fmla="*/ 157539 h 1208632"/>
              <a:gd name="connsiteX2" fmla="*/ 1194323 w 3009148"/>
              <a:gd name="connsiteY2" fmla="*/ 159401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85056 w 3009148"/>
              <a:gd name="connsiteY12" fmla="*/ 461791 h 1208632"/>
              <a:gd name="connsiteX0" fmla="*/ 185056 w 3009148"/>
              <a:gd name="connsiteY0" fmla="*/ 461791 h 1208632"/>
              <a:gd name="connsiteX1" fmla="*/ 364679 w 3009148"/>
              <a:gd name="connsiteY1" fmla="*/ 157539 h 1208632"/>
              <a:gd name="connsiteX2" fmla="*/ 1205209 w 3009148"/>
              <a:gd name="connsiteY2" fmla="*/ 333572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85056 w 3009148"/>
              <a:gd name="connsiteY12" fmla="*/ 461791 h 1208632"/>
              <a:gd name="connsiteX0" fmla="*/ 185056 w 3009148"/>
              <a:gd name="connsiteY0" fmla="*/ 461791 h 1208632"/>
              <a:gd name="connsiteX1" fmla="*/ 364679 w 3009148"/>
              <a:gd name="connsiteY1" fmla="*/ 157539 h 1208632"/>
              <a:gd name="connsiteX2" fmla="*/ 1205209 w 3009148"/>
              <a:gd name="connsiteY2" fmla="*/ 170286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85056 w 3009148"/>
              <a:gd name="connsiteY12" fmla="*/ 461791 h 1208632"/>
              <a:gd name="connsiteX0" fmla="*/ 185056 w 3009148"/>
              <a:gd name="connsiteY0" fmla="*/ 460230 h 1207071"/>
              <a:gd name="connsiteX1" fmla="*/ 364679 w 3009148"/>
              <a:gd name="connsiteY1" fmla="*/ 155978 h 1207071"/>
              <a:gd name="connsiteX2" fmla="*/ 1205209 w 3009148"/>
              <a:gd name="connsiteY2" fmla="*/ 168725 h 1207071"/>
              <a:gd name="connsiteX3" fmla="*/ 1999882 w 3009148"/>
              <a:gd name="connsiteY3" fmla="*/ 223155 h 1207071"/>
              <a:gd name="connsiteX4" fmla="*/ 2916612 w 3009148"/>
              <a:gd name="connsiteY4" fmla="*/ 3578 h 1207071"/>
              <a:gd name="connsiteX5" fmla="*/ 3009148 w 3009148"/>
              <a:gd name="connsiteY5" fmla="*/ 405801 h 1207071"/>
              <a:gd name="connsiteX6" fmla="*/ 2791433 w 3009148"/>
              <a:gd name="connsiteY6" fmla="*/ 608905 h 1207071"/>
              <a:gd name="connsiteX7" fmla="*/ 2568270 w 3009148"/>
              <a:gd name="connsiteY7" fmla="*/ 738985 h 1207071"/>
              <a:gd name="connsiteX8" fmla="*/ 2119625 w 3009148"/>
              <a:gd name="connsiteY8" fmla="*/ 889522 h 1207071"/>
              <a:gd name="connsiteX9" fmla="*/ 1292295 w 3009148"/>
              <a:gd name="connsiteY9" fmla="*/ 867751 h 1207071"/>
              <a:gd name="connsiteX10" fmla="*/ 353793 w 3009148"/>
              <a:gd name="connsiteY10" fmla="*/ 1207071 h 1207071"/>
              <a:gd name="connsiteX11" fmla="*/ 0 w 3009148"/>
              <a:gd name="connsiteY11" fmla="*/ 761304 h 1207071"/>
              <a:gd name="connsiteX12" fmla="*/ 185056 w 3009148"/>
              <a:gd name="connsiteY12" fmla="*/ 460230 h 1207071"/>
              <a:gd name="connsiteX0" fmla="*/ 185056 w 3009148"/>
              <a:gd name="connsiteY0" fmla="*/ 461553 h 1208394"/>
              <a:gd name="connsiteX1" fmla="*/ 364679 w 3009148"/>
              <a:gd name="connsiteY1" fmla="*/ 157301 h 1208394"/>
              <a:gd name="connsiteX2" fmla="*/ 1205209 w 3009148"/>
              <a:gd name="connsiteY2" fmla="*/ 170048 h 1208394"/>
              <a:gd name="connsiteX3" fmla="*/ 1999882 w 3009148"/>
              <a:gd name="connsiteY3" fmla="*/ 137392 h 1208394"/>
              <a:gd name="connsiteX4" fmla="*/ 2916612 w 3009148"/>
              <a:gd name="connsiteY4" fmla="*/ 4901 h 1208394"/>
              <a:gd name="connsiteX5" fmla="*/ 3009148 w 3009148"/>
              <a:gd name="connsiteY5" fmla="*/ 407124 h 1208394"/>
              <a:gd name="connsiteX6" fmla="*/ 2791433 w 3009148"/>
              <a:gd name="connsiteY6" fmla="*/ 610228 h 1208394"/>
              <a:gd name="connsiteX7" fmla="*/ 2568270 w 3009148"/>
              <a:gd name="connsiteY7" fmla="*/ 740308 h 1208394"/>
              <a:gd name="connsiteX8" fmla="*/ 2119625 w 3009148"/>
              <a:gd name="connsiteY8" fmla="*/ 890845 h 1208394"/>
              <a:gd name="connsiteX9" fmla="*/ 1292295 w 3009148"/>
              <a:gd name="connsiteY9" fmla="*/ 869074 h 1208394"/>
              <a:gd name="connsiteX10" fmla="*/ 353793 w 3009148"/>
              <a:gd name="connsiteY10" fmla="*/ 1208394 h 1208394"/>
              <a:gd name="connsiteX11" fmla="*/ 0 w 3009148"/>
              <a:gd name="connsiteY11" fmla="*/ 762627 h 1208394"/>
              <a:gd name="connsiteX12" fmla="*/ 185056 w 3009148"/>
              <a:gd name="connsiteY12" fmla="*/ 461553 h 1208394"/>
              <a:gd name="connsiteX0" fmla="*/ 185056 w 3009148"/>
              <a:gd name="connsiteY0" fmla="*/ 461553 h 1208394"/>
              <a:gd name="connsiteX1" fmla="*/ 364679 w 3009148"/>
              <a:gd name="connsiteY1" fmla="*/ 157301 h 1208394"/>
              <a:gd name="connsiteX2" fmla="*/ 1205209 w 3009148"/>
              <a:gd name="connsiteY2" fmla="*/ 170048 h 1208394"/>
              <a:gd name="connsiteX3" fmla="*/ 1999882 w 3009148"/>
              <a:gd name="connsiteY3" fmla="*/ 137392 h 1208394"/>
              <a:gd name="connsiteX4" fmla="*/ 2916612 w 3009148"/>
              <a:gd name="connsiteY4" fmla="*/ 4901 h 1208394"/>
              <a:gd name="connsiteX5" fmla="*/ 3009148 w 3009148"/>
              <a:gd name="connsiteY5" fmla="*/ 407124 h 1208394"/>
              <a:gd name="connsiteX6" fmla="*/ 2791433 w 3009148"/>
              <a:gd name="connsiteY6" fmla="*/ 610228 h 1208394"/>
              <a:gd name="connsiteX7" fmla="*/ 2568270 w 3009148"/>
              <a:gd name="connsiteY7" fmla="*/ 740308 h 1208394"/>
              <a:gd name="connsiteX8" fmla="*/ 2119625 w 3009148"/>
              <a:gd name="connsiteY8" fmla="*/ 890845 h 1208394"/>
              <a:gd name="connsiteX9" fmla="*/ 1292295 w 3009148"/>
              <a:gd name="connsiteY9" fmla="*/ 869074 h 1208394"/>
              <a:gd name="connsiteX10" fmla="*/ 353793 w 3009148"/>
              <a:gd name="connsiteY10" fmla="*/ 1208394 h 1208394"/>
              <a:gd name="connsiteX11" fmla="*/ 0 w 3009148"/>
              <a:gd name="connsiteY11" fmla="*/ 762627 h 1208394"/>
              <a:gd name="connsiteX12" fmla="*/ 185056 w 3009148"/>
              <a:gd name="connsiteY12" fmla="*/ 461553 h 1208394"/>
              <a:gd name="connsiteX0" fmla="*/ 185056 w 3030142"/>
              <a:gd name="connsiteY0" fmla="*/ 461553 h 1208394"/>
              <a:gd name="connsiteX1" fmla="*/ 364679 w 3030142"/>
              <a:gd name="connsiteY1" fmla="*/ 157301 h 1208394"/>
              <a:gd name="connsiteX2" fmla="*/ 1205209 w 3030142"/>
              <a:gd name="connsiteY2" fmla="*/ 170048 h 1208394"/>
              <a:gd name="connsiteX3" fmla="*/ 1999882 w 3030142"/>
              <a:gd name="connsiteY3" fmla="*/ 137392 h 1208394"/>
              <a:gd name="connsiteX4" fmla="*/ 2916612 w 3030142"/>
              <a:gd name="connsiteY4" fmla="*/ 4901 h 1208394"/>
              <a:gd name="connsiteX5" fmla="*/ 3009148 w 3030142"/>
              <a:gd name="connsiteY5" fmla="*/ 407124 h 1208394"/>
              <a:gd name="connsiteX6" fmla="*/ 2791433 w 3030142"/>
              <a:gd name="connsiteY6" fmla="*/ 610228 h 1208394"/>
              <a:gd name="connsiteX7" fmla="*/ 2568270 w 3030142"/>
              <a:gd name="connsiteY7" fmla="*/ 740308 h 1208394"/>
              <a:gd name="connsiteX8" fmla="*/ 2119625 w 3030142"/>
              <a:gd name="connsiteY8" fmla="*/ 890845 h 1208394"/>
              <a:gd name="connsiteX9" fmla="*/ 1292295 w 3030142"/>
              <a:gd name="connsiteY9" fmla="*/ 869074 h 1208394"/>
              <a:gd name="connsiteX10" fmla="*/ 353793 w 3030142"/>
              <a:gd name="connsiteY10" fmla="*/ 1208394 h 1208394"/>
              <a:gd name="connsiteX11" fmla="*/ 0 w 3030142"/>
              <a:gd name="connsiteY11" fmla="*/ 762627 h 1208394"/>
              <a:gd name="connsiteX12" fmla="*/ 185056 w 3030142"/>
              <a:gd name="connsiteY12" fmla="*/ 461553 h 1208394"/>
              <a:gd name="connsiteX0" fmla="*/ 185056 w 3020905"/>
              <a:gd name="connsiteY0" fmla="*/ 461553 h 1208394"/>
              <a:gd name="connsiteX1" fmla="*/ 364679 w 3020905"/>
              <a:gd name="connsiteY1" fmla="*/ 157301 h 1208394"/>
              <a:gd name="connsiteX2" fmla="*/ 1205209 w 3020905"/>
              <a:gd name="connsiteY2" fmla="*/ 170048 h 1208394"/>
              <a:gd name="connsiteX3" fmla="*/ 1999882 w 3020905"/>
              <a:gd name="connsiteY3" fmla="*/ 137392 h 1208394"/>
              <a:gd name="connsiteX4" fmla="*/ 2916612 w 3020905"/>
              <a:gd name="connsiteY4" fmla="*/ 4901 h 1208394"/>
              <a:gd name="connsiteX5" fmla="*/ 3009148 w 3020905"/>
              <a:gd name="connsiteY5" fmla="*/ 407124 h 1208394"/>
              <a:gd name="connsiteX6" fmla="*/ 2791433 w 3020905"/>
              <a:gd name="connsiteY6" fmla="*/ 610228 h 1208394"/>
              <a:gd name="connsiteX7" fmla="*/ 2568270 w 3020905"/>
              <a:gd name="connsiteY7" fmla="*/ 740308 h 1208394"/>
              <a:gd name="connsiteX8" fmla="*/ 2119625 w 3020905"/>
              <a:gd name="connsiteY8" fmla="*/ 890845 h 1208394"/>
              <a:gd name="connsiteX9" fmla="*/ 1292295 w 3020905"/>
              <a:gd name="connsiteY9" fmla="*/ 869074 h 1208394"/>
              <a:gd name="connsiteX10" fmla="*/ 353793 w 3020905"/>
              <a:gd name="connsiteY10" fmla="*/ 1208394 h 1208394"/>
              <a:gd name="connsiteX11" fmla="*/ 0 w 3020905"/>
              <a:gd name="connsiteY11" fmla="*/ 762627 h 1208394"/>
              <a:gd name="connsiteX12" fmla="*/ 185056 w 3020905"/>
              <a:gd name="connsiteY12" fmla="*/ 461553 h 1208394"/>
              <a:gd name="connsiteX0" fmla="*/ 185056 w 3020905"/>
              <a:gd name="connsiteY0" fmla="*/ 461553 h 1208394"/>
              <a:gd name="connsiteX1" fmla="*/ 364679 w 3020905"/>
              <a:gd name="connsiteY1" fmla="*/ 157301 h 1208394"/>
              <a:gd name="connsiteX2" fmla="*/ 1205209 w 3020905"/>
              <a:gd name="connsiteY2" fmla="*/ 170048 h 1208394"/>
              <a:gd name="connsiteX3" fmla="*/ 1999882 w 3020905"/>
              <a:gd name="connsiteY3" fmla="*/ 137392 h 1208394"/>
              <a:gd name="connsiteX4" fmla="*/ 2916612 w 3020905"/>
              <a:gd name="connsiteY4" fmla="*/ 4901 h 1208394"/>
              <a:gd name="connsiteX5" fmla="*/ 3009148 w 3020905"/>
              <a:gd name="connsiteY5" fmla="*/ 407124 h 1208394"/>
              <a:gd name="connsiteX6" fmla="*/ 2791433 w 3020905"/>
              <a:gd name="connsiteY6" fmla="*/ 610228 h 1208394"/>
              <a:gd name="connsiteX7" fmla="*/ 2568270 w 3020905"/>
              <a:gd name="connsiteY7" fmla="*/ 740308 h 1208394"/>
              <a:gd name="connsiteX8" fmla="*/ 2119625 w 3020905"/>
              <a:gd name="connsiteY8" fmla="*/ 890845 h 1208394"/>
              <a:gd name="connsiteX9" fmla="*/ 1292295 w 3020905"/>
              <a:gd name="connsiteY9" fmla="*/ 869074 h 1208394"/>
              <a:gd name="connsiteX10" fmla="*/ 353793 w 3020905"/>
              <a:gd name="connsiteY10" fmla="*/ 1208394 h 1208394"/>
              <a:gd name="connsiteX11" fmla="*/ 0 w 3020905"/>
              <a:gd name="connsiteY11" fmla="*/ 762627 h 1208394"/>
              <a:gd name="connsiteX12" fmla="*/ 185056 w 3020905"/>
              <a:gd name="connsiteY12" fmla="*/ 461553 h 1208394"/>
              <a:gd name="connsiteX0" fmla="*/ 185056 w 3020905"/>
              <a:gd name="connsiteY0" fmla="*/ 461553 h 1208394"/>
              <a:gd name="connsiteX1" fmla="*/ 364679 w 3020905"/>
              <a:gd name="connsiteY1" fmla="*/ 157301 h 1208394"/>
              <a:gd name="connsiteX2" fmla="*/ 1205209 w 3020905"/>
              <a:gd name="connsiteY2" fmla="*/ 170048 h 1208394"/>
              <a:gd name="connsiteX3" fmla="*/ 1999882 w 3020905"/>
              <a:gd name="connsiteY3" fmla="*/ 137392 h 1208394"/>
              <a:gd name="connsiteX4" fmla="*/ 2916612 w 3020905"/>
              <a:gd name="connsiteY4" fmla="*/ 4901 h 1208394"/>
              <a:gd name="connsiteX5" fmla="*/ 3009148 w 3020905"/>
              <a:gd name="connsiteY5" fmla="*/ 407124 h 1208394"/>
              <a:gd name="connsiteX6" fmla="*/ 2791433 w 3020905"/>
              <a:gd name="connsiteY6" fmla="*/ 610228 h 1208394"/>
              <a:gd name="connsiteX7" fmla="*/ 2568270 w 3020905"/>
              <a:gd name="connsiteY7" fmla="*/ 740308 h 1208394"/>
              <a:gd name="connsiteX8" fmla="*/ 2119625 w 3020905"/>
              <a:gd name="connsiteY8" fmla="*/ 890845 h 1208394"/>
              <a:gd name="connsiteX9" fmla="*/ 1292295 w 3020905"/>
              <a:gd name="connsiteY9" fmla="*/ 869074 h 1208394"/>
              <a:gd name="connsiteX10" fmla="*/ 353793 w 3020905"/>
              <a:gd name="connsiteY10" fmla="*/ 1208394 h 1208394"/>
              <a:gd name="connsiteX11" fmla="*/ 0 w 3020905"/>
              <a:gd name="connsiteY11" fmla="*/ 762627 h 1208394"/>
              <a:gd name="connsiteX12" fmla="*/ 185056 w 3020905"/>
              <a:gd name="connsiteY12" fmla="*/ 461553 h 1208394"/>
              <a:gd name="connsiteX0" fmla="*/ 185056 w 3020905"/>
              <a:gd name="connsiteY0" fmla="*/ 461553 h 1208394"/>
              <a:gd name="connsiteX1" fmla="*/ 364679 w 3020905"/>
              <a:gd name="connsiteY1" fmla="*/ 157301 h 1208394"/>
              <a:gd name="connsiteX2" fmla="*/ 1205209 w 3020905"/>
              <a:gd name="connsiteY2" fmla="*/ 170048 h 1208394"/>
              <a:gd name="connsiteX3" fmla="*/ 1999882 w 3020905"/>
              <a:gd name="connsiteY3" fmla="*/ 137392 h 1208394"/>
              <a:gd name="connsiteX4" fmla="*/ 2916612 w 3020905"/>
              <a:gd name="connsiteY4" fmla="*/ 4901 h 1208394"/>
              <a:gd name="connsiteX5" fmla="*/ 3009148 w 3020905"/>
              <a:gd name="connsiteY5" fmla="*/ 407124 h 1208394"/>
              <a:gd name="connsiteX6" fmla="*/ 2791433 w 3020905"/>
              <a:gd name="connsiteY6" fmla="*/ 610228 h 1208394"/>
              <a:gd name="connsiteX7" fmla="*/ 2568270 w 3020905"/>
              <a:gd name="connsiteY7" fmla="*/ 740308 h 1208394"/>
              <a:gd name="connsiteX8" fmla="*/ 2119625 w 3020905"/>
              <a:gd name="connsiteY8" fmla="*/ 890845 h 1208394"/>
              <a:gd name="connsiteX9" fmla="*/ 1248752 w 3020905"/>
              <a:gd name="connsiteY9" fmla="*/ 629589 h 1208394"/>
              <a:gd name="connsiteX10" fmla="*/ 353793 w 3020905"/>
              <a:gd name="connsiteY10" fmla="*/ 1208394 h 1208394"/>
              <a:gd name="connsiteX11" fmla="*/ 0 w 3020905"/>
              <a:gd name="connsiteY11" fmla="*/ 762627 h 1208394"/>
              <a:gd name="connsiteX12" fmla="*/ 185056 w 3020905"/>
              <a:gd name="connsiteY12" fmla="*/ 461553 h 1208394"/>
              <a:gd name="connsiteX0" fmla="*/ 185056 w 3020905"/>
              <a:gd name="connsiteY0" fmla="*/ 651224 h 1398065"/>
              <a:gd name="connsiteX1" fmla="*/ 364679 w 3020905"/>
              <a:gd name="connsiteY1" fmla="*/ 346972 h 1398065"/>
              <a:gd name="connsiteX2" fmla="*/ 1205209 w 3020905"/>
              <a:gd name="connsiteY2" fmla="*/ 490 h 1398065"/>
              <a:gd name="connsiteX3" fmla="*/ 1999882 w 3020905"/>
              <a:gd name="connsiteY3" fmla="*/ 327063 h 1398065"/>
              <a:gd name="connsiteX4" fmla="*/ 2916612 w 3020905"/>
              <a:gd name="connsiteY4" fmla="*/ 194572 h 1398065"/>
              <a:gd name="connsiteX5" fmla="*/ 3009148 w 3020905"/>
              <a:gd name="connsiteY5" fmla="*/ 596795 h 1398065"/>
              <a:gd name="connsiteX6" fmla="*/ 2791433 w 3020905"/>
              <a:gd name="connsiteY6" fmla="*/ 799899 h 1398065"/>
              <a:gd name="connsiteX7" fmla="*/ 2568270 w 3020905"/>
              <a:gd name="connsiteY7" fmla="*/ 929979 h 1398065"/>
              <a:gd name="connsiteX8" fmla="*/ 2119625 w 3020905"/>
              <a:gd name="connsiteY8" fmla="*/ 1080516 h 1398065"/>
              <a:gd name="connsiteX9" fmla="*/ 1248752 w 3020905"/>
              <a:gd name="connsiteY9" fmla="*/ 819260 h 1398065"/>
              <a:gd name="connsiteX10" fmla="*/ 353793 w 3020905"/>
              <a:gd name="connsiteY10" fmla="*/ 1398065 h 1398065"/>
              <a:gd name="connsiteX11" fmla="*/ 0 w 3020905"/>
              <a:gd name="connsiteY11" fmla="*/ 952298 h 1398065"/>
              <a:gd name="connsiteX12" fmla="*/ 185056 w 3020905"/>
              <a:gd name="connsiteY12" fmla="*/ 651224 h 1398065"/>
              <a:gd name="connsiteX0" fmla="*/ 185056 w 3020905"/>
              <a:gd name="connsiteY0" fmla="*/ 1176175 h 1923016"/>
              <a:gd name="connsiteX1" fmla="*/ 277594 w 3020905"/>
              <a:gd name="connsiteY1" fmla="*/ 1066 h 1923016"/>
              <a:gd name="connsiteX2" fmla="*/ 1205209 w 3020905"/>
              <a:gd name="connsiteY2" fmla="*/ 525441 h 1923016"/>
              <a:gd name="connsiteX3" fmla="*/ 1999882 w 3020905"/>
              <a:gd name="connsiteY3" fmla="*/ 852014 h 1923016"/>
              <a:gd name="connsiteX4" fmla="*/ 2916612 w 3020905"/>
              <a:gd name="connsiteY4" fmla="*/ 719523 h 1923016"/>
              <a:gd name="connsiteX5" fmla="*/ 3009148 w 3020905"/>
              <a:gd name="connsiteY5" fmla="*/ 1121746 h 1923016"/>
              <a:gd name="connsiteX6" fmla="*/ 2791433 w 3020905"/>
              <a:gd name="connsiteY6" fmla="*/ 1324850 h 1923016"/>
              <a:gd name="connsiteX7" fmla="*/ 2568270 w 3020905"/>
              <a:gd name="connsiteY7" fmla="*/ 1454930 h 1923016"/>
              <a:gd name="connsiteX8" fmla="*/ 2119625 w 3020905"/>
              <a:gd name="connsiteY8" fmla="*/ 1605467 h 1923016"/>
              <a:gd name="connsiteX9" fmla="*/ 1248752 w 3020905"/>
              <a:gd name="connsiteY9" fmla="*/ 1344211 h 1923016"/>
              <a:gd name="connsiteX10" fmla="*/ 353793 w 3020905"/>
              <a:gd name="connsiteY10" fmla="*/ 1923016 h 1923016"/>
              <a:gd name="connsiteX11" fmla="*/ 0 w 3020905"/>
              <a:gd name="connsiteY11" fmla="*/ 1477249 h 1923016"/>
              <a:gd name="connsiteX12" fmla="*/ 185056 w 3020905"/>
              <a:gd name="connsiteY12" fmla="*/ 1176175 h 1923016"/>
              <a:gd name="connsiteX0" fmla="*/ 185056 w 3020905"/>
              <a:gd name="connsiteY0" fmla="*/ 1176524 h 1923365"/>
              <a:gd name="connsiteX1" fmla="*/ 277594 w 3020905"/>
              <a:gd name="connsiteY1" fmla="*/ 1415 h 1923365"/>
              <a:gd name="connsiteX2" fmla="*/ 1205209 w 3020905"/>
              <a:gd name="connsiteY2" fmla="*/ 525790 h 1923365"/>
              <a:gd name="connsiteX3" fmla="*/ 1999882 w 3020905"/>
              <a:gd name="connsiteY3" fmla="*/ 852363 h 1923365"/>
              <a:gd name="connsiteX4" fmla="*/ 2916612 w 3020905"/>
              <a:gd name="connsiteY4" fmla="*/ 719872 h 1923365"/>
              <a:gd name="connsiteX5" fmla="*/ 3009148 w 3020905"/>
              <a:gd name="connsiteY5" fmla="*/ 1122095 h 1923365"/>
              <a:gd name="connsiteX6" fmla="*/ 2791433 w 3020905"/>
              <a:gd name="connsiteY6" fmla="*/ 1325199 h 1923365"/>
              <a:gd name="connsiteX7" fmla="*/ 2568270 w 3020905"/>
              <a:gd name="connsiteY7" fmla="*/ 1455279 h 1923365"/>
              <a:gd name="connsiteX8" fmla="*/ 2119625 w 3020905"/>
              <a:gd name="connsiteY8" fmla="*/ 1605816 h 1923365"/>
              <a:gd name="connsiteX9" fmla="*/ 1248752 w 3020905"/>
              <a:gd name="connsiteY9" fmla="*/ 1344560 h 1923365"/>
              <a:gd name="connsiteX10" fmla="*/ 353793 w 3020905"/>
              <a:gd name="connsiteY10" fmla="*/ 1923365 h 1923365"/>
              <a:gd name="connsiteX11" fmla="*/ 0 w 3020905"/>
              <a:gd name="connsiteY11" fmla="*/ 1477598 h 1923365"/>
              <a:gd name="connsiteX12" fmla="*/ 185056 w 3020905"/>
              <a:gd name="connsiteY12" fmla="*/ 1176524 h 1923365"/>
              <a:gd name="connsiteX0" fmla="*/ 185056 w 3020905"/>
              <a:gd name="connsiteY0" fmla="*/ 1176524 h 1923365"/>
              <a:gd name="connsiteX1" fmla="*/ 277594 w 3020905"/>
              <a:gd name="connsiteY1" fmla="*/ 1415 h 1923365"/>
              <a:gd name="connsiteX2" fmla="*/ 1205209 w 3020905"/>
              <a:gd name="connsiteY2" fmla="*/ 525790 h 1923365"/>
              <a:gd name="connsiteX3" fmla="*/ 1999882 w 3020905"/>
              <a:gd name="connsiteY3" fmla="*/ 852363 h 1923365"/>
              <a:gd name="connsiteX4" fmla="*/ 2916612 w 3020905"/>
              <a:gd name="connsiteY4" fmla="*/ 719872 h 1923365"/>
              <a:gd name="connsiteX5" fmla="*/ 3009148 w 3020905"/>
              <a:gd name="connsiteY5" fmla="*/ 1122095 h 1923365"/>
              <a:gd name="connsiteX6" fmla="*/ 2791433 w 3020905"/>
              <a:gd name="connsiteY6" fmla="*/ 1325199 h 1923365"/>
              <a:gd name="connsiteX7" fmla="*/ 2568270 w 3020905"/>
              <a:gd name="connsiteY7" fmla="*/ 1455279 h 1923365"/>
              <a:gd name="connsiteX8" fmla="*/ 2119625 w 3020905"/>
              <a:gd name="connsiteY8" fmla="*/ 1605816 h 1923365"/>
              <a:gd name="connsiteX9" fmla="*/ 1248752 w 3020905"/>
              <a:gd name="connsiteY9" fmla="*/ 1344560 h 1923365"/>
              <a:gd name="connsiteX10" fmla="*/ 353793 w 3020905"/>
              <a:gd name="connsiteY10" fmla="*/ 1923365 h 1923365"/>
              <a:gd name="connsiteX11" fmla="*/ 0 w 3020905"/>
              <a:gd name="connsiteY11" fmla="*/ 1477598 h 1923365"/>
              <a:gd name="connsiteX12" fmla="*/ 185056 w 3020905"/>
              <a:gd name="connsiteY12" fmla="*/ 1176524 h 1923365"/>
              <a:gd name="connsiteX0" fmla="*/ 185056 w 3020905"/>
              <a:gd name="connsiteY0" fmla="*/ 1176524 h 1605816"/>
              <a:gd name="connsiteX1" fmla="*/ 277594 w 3020905"/>
              <a:gd name="connsiteY1" fmla="*/ 1415 h 1605816"/>
              <a:gd name="connsiteX2" fmla="*/ 1205209 w 3020905"/>
              <a:gd name="connsiteY2" fmla="*/ 525790 h 1605816"/>
              <a:gd name="connsiteX3" fmla="*/ 1999882 w 3020905"/>
              <a:gd name="connsiteY3" fmla="*/ 852363 h 1605816"/>
              <a:gd name="connsiteX4" fmla="*/ 2916612 w 3020905"/>
              <a:gd name="connsiteY4" fmla="*/ 719872 h 1605816"/>
              <a:gd name="connsiteX5" fmla="*/ 3009148 w 3020905"/>
              <a:gd name="connsiteY5" fmla="*/ 1122095 h 1605816"/>
              <a:gd name="connsiteX6" fmla="*/ 2791433 w 3020905"/>
              <a:gd name="connsiteY6" fmla="*/ 1325199 h 1605816"/>
              <a:gd name="connsiteX7" fmla="*/ 2568270 w 3020905"/>
              <a:gd name="connsiteY7" fmla="*/ 1455279 h 1605816"/>
              <a:gd name="connsiteX8" fmla="*/ 2119625 w 3020905"/>
              <a:gd name="connsiteY8" fmla="*/ 1605816 h 1605816"/>
              <a:gd name="connsiteX9" fmla="*/ 1248752 w 3020905"/>
              <a:gd name="connsiteY9" fmla="*/ 1344560 h 1605816"/>
              <a:gd name="connsiteX10" fmla="*/ 658593 w 3020905"/>
              <a:gd name="connsiteY10" fmla="*/ 965422 h 1605816"/>
              <a:gd name="connsiteX11" fmla="*/ 0 w 3020905"/>
              <a:gd name="connsiteY11" fmla="*/ 1477598 h 1605816"/>
              <a:gd name="connsiteX12" fmla="*/ 185056 w 3020905"/>
              <a:gd name="connsiteY12" fmla="*/ 1176524 h 1605816"/>
              <a:gd name="connsiteX0" fmla="*/ 4948 w 3330654"/>
              <a:gd name="connsiteY0" fmla="*/ 60533 h 1894083"/>
              <a:gd name="connsiteX1" fmla="*/ 587343 w 3330654"/>
              <a:gd name="connsiteY1" fmla="*/ 289682 h 1894083"/>
              <a:gd name="connsiteX2" fmla="*/ 1514958 w 3330654"/>
              <a:gd name="connsiteY2" fmla="*/ 814057 h 1894083"/>
              <a:gd name="connsiteX3" fmla="*/ 2309631 w 3330654"/>
              <a:gd name="connsiteY3" fmla="*/ 1140630 h 1894083"/>
              <a:gd name="connsiteX4" fmla="*/ 3226361 w 3330654"/>
              <a:gd name="connsiteY4" fmla="*/ 1008139 h 1894083"/>
              <a:gd name="connsiteX5" fmla="*/ 3318897 w 3330654"/>
              <a:gd name="connsiteY5" fmla="*/ 1410362 h 1894083"/>
              <a:gd name="connsiteX6" fmla="*/ 3101182 w 3330654"/>
              <a:gd name="connsiteY6" fmla="*/ 1613466 h 1894083"/>
              <a:gd name="connsiteX7" fmla="*/ 2878019 w 3330654"/>
              <a:gd name="connsiteY7" fmla="*/ 1743546 h 1894083"/>
              <a:gd name="connsiteX8" fmla="*/ 2429374 w 3330654"/>
              <a:gd name="connsiteY8" fmla="*/ 1894083 h 1894083"/>
              <a:gd name="connsiteX9" fmla="*/ 1558501 w 3330654"/>
              <a:gd name="connsiteY9" fmla="*/ 1632827 h 1894083"/>
              <a:gd name="connsiteX10" fmla="*/ 968342 w 3330654"/>
              <a:gd name="connsiteY10" fmla="*/ 1253689 h 1894083"/>
              <a:gd name="connsiteX11" fmla="*/ 309749 w 3330654"/>
              <a:gd name="connsiteY11" fmla="*/ 1765865 h 1894083"/>
              <a:gd name="connsiteX12" fmla="*/ 4948 w 3330654"/>
              <a:gd name="connsiteY12" fmla="*/ 60533 h 1894083"/>
              <a:gd name="connsiteX0" fmla="*/ 272142 w 3597848"/>
              <a:gd name="connsiteY0" fmla="*/ 60533 h 1894083"/>
              <a:gd name="connsiteX1" fmla="*/ 854537 w 3597848"/>
              <a:gd name="connsiteY1" fmla="*/ 289682 h 1894083"/>
              <a:gd name="connsiteX2" fmla="*/ 1782152 w 3597848"/>
              <a:gd name="connsiteY2" fmla="*/ 814057 h 1894083"/>
              <a:gd name="connsiteX3" fmla="*/ 2576825 w 3597848"/>
              <a:gd name="connsiteY3" fmla="*/ 1140630 h 1894083"/>
              <a:gd name="connsiteX4" fmla="*/ 3493555 w 3597848"/>
              <a:gd name="connsiteY4" fmla="*/ 1008139 h 1894083"/>
              <a:gd name="connsiteX5" fmla="*/ 3586091 w 3597848"/>
              <a:gd name="connsiteY5" fmla="*/ 1410362 h 1894083"/>
              <a:gd name="connsiteX6" fmla="*/ 3368376 w 3597848"/>
              <a:gd name="connsiteY6" fmla="*/ 1613466 h 1894083"/>
              <a:gd name="connsiteX7" fmla="*/ 3145213 w 3597848"/>
              <a:gd name="connsiteY7" fmla="*/ 1743546 h 1894083"/>
              <a:gd name="connsiteX8" fmla="*/ 2696568 w 3597848"/>
              <a:gd name="connsiteY8" fmla="*/ 1894083 h 1894083"/>
              <a:gd name="connsiteX9" fmla="*/ 1825695 w 3597848"/>
              <a:gd name="connsiteY9" fmla="*/ 1632827 h 1894083"/>
              <a:gd name="connsiteX10" fmla="*/ 1235536 w 3597848"/>
              <a:gd name="connsiteY10" fmla="*/ 1253689 h 1894083"/>
              <a:gd name="connsiteX11" fmla="*/ 0 w 3597848"/>
              <a:gd name="connsiteY11" fmla="*/ 285408 h 1894083"/>
              <a:gd name="connsiteX12" fmla="*/ 272142 w 3597848"/>
              <a:gd name="connsiteY12" fmla="*/ 60533 h 1894083"/>
              <a:gd name="connsiteX0" fmla="*/ 272142 w 3597848"/>
              <a:gd name="connsiteY0" fmla="*/ 60533 h 1894083"/>
              <a:gd name="connsiteX1" fmla="*/ 854537 w 3597848"/>
              <a:gd name="connsiteY1" fmla="*/ 289682 h 1894083"/>
              <a:gd name="connsiteX2" fmla="*/ 1782152 w 3597848"/>
              <a:gd name="connsiteY2" fmla="*/ 814057 h 1894083"/>
              <a:gd name="connsiteX3" fmla="*/ 2576825 w 3597848"/>
              <a:gd name="connsiteY3" fmla="*/ 1140630 h 1894083"/>
              <a:gd name="connsiteX4" fmla="*/ 3493555 w 3597848"/>
              <a:gd name="connsiteY4" fmla="*/ 1008139 h 1894083"/>
              <a:gd name="connsiteX5" fmla="*/ 3586091 w 3597848"/>
              <a:gd name="connsiteY5" fmla="*/ 1410362 h 1894083"/>
              <a:gd name="connsiteX6" fmla="*/ 3368376 w 3597848"/>
              <a:gd name="connsiteY6" fmla="*/ 1613466 h 1894083"/>
              <a:gd name="connsiteX7" fmla="*/ 3145213 w 3597848"/>
              <a:gd name="connsiteY7" fmla="*/ 1743546 h 1894083"/>
              <a:gd name="connsiteX8" fmla="*/ 2696568 w 3597848"/>
              <a:gd name="connsiteY8" fmla="*/ 1894083 h 1894083"/>
              <a:gd name="connsiteX9" fmla="*/ 1825695 w 3597848"/>
              <a:gd name="connsiteY9" fmla="*/ 1632827 h 1894083"/>
              <a:gd name="connsiteX10" fmla="*/ 1235536 w 3597848"/>
              <a:gd name="connsiteY10" fmla="*/ 1046861 h 1894083"/>
              <a:gd name="connsiteX11" fmla="*/ 0 w 3597848"/>
              <a:gd name="connsiteY11" fmla="*/ 285408 h 1894083"/>
              <a:gd name="connsiteX12" fmla="*/ 272142 w 3597848"/>
              <a:gd name="connsiteY12" fmla="*/ 60533 h 1894083"/>
              <a:gd name="connsiteX0" fmla="*/ 272142 w 3597848"/>
              <a:gd name="connsiteY0" fmla="*/ 60533 h 1894083"/>
              <a:gd name="connsiteX1" fmla="*/ 854537 w 3597848"/>
              <a:gd name="connsiteY1" fmla="*/ 289682 h 1894083"/>
              <a:gd name="connsiteX2" fmla="*/ 1782152 w 3597848"/>
              <a:gd name="connsiteY2" fmla="*/ 814057 h 1894083"/>
              <a:gd name="connsiteX3" fmla="*/ 2576825 w 3597848"/>
              <a:gd name="connsiteY3" fmla="*/ 1140630 h 1894083"/>
              <a:gd name="connsiteX4" fmla="*/ 3493555 w 3597848"/>
              <a:gd name="connsiteY4" fmla="*/ 1008139 h 1894083"/>
              <a:gd name="connsiteX5" fmla="*/ 3586091 w 3597848"/>
              <a:gd name="connsiteY5" fmla="*/ 1410362 h 1894083"/>
              <a:gd name="connsiteX6" fmla="*/ 3368376 w 3597848"/>
              <a:gd name="connsiteY6" fmla="*/ 1613466 h 1894083"/>
              <a:gd name="connsiteX7" fmla="*/ 3145213 w 3597848"/>
              <a:gd name="connsiteY7" fmla="*/ 1743546 h 1894083"/>
              <a:gd name="connsiteX8" fmla="*/ 2696568 w 3597848"/>
              <a:gd name="connsiteY8" fmla="*/ 1894083 h 1894083"/>
              <a:gd name="connsiteX9" fmla="*/ 1825695 w 3597848"/>
              <a:gd name="connsiteY9" fmla="*/ 1632827 h 1894083"/>
              <a:gd name="connsiteX10" fmla="*/ 1213765 w 3597848"/>
              <a:gd name="connsiteY10" fmla="*/ 1166603 h 1894083"/>
              <a:gd name="connsiteX11" fmla="*/ 0 w 3597848"/>
              <a:gd name="connsiteY11" fmla="*/ 285408 h 1894083"/>
              <a:gd name="connsiteX12" fmla="*/ 272142 w 3597848"/>
              <a:gd name="connsiteY12" fmla="*/ 60533 h 1894083"/>
              <a:gd name="connsiteX0" fmla="*/ 272142 w 3597848"/>
              <a:gd name="connsiteY0" fmla="*/ 60533 h 1894083"/>
              <a:gd name="connsiteX1" fmla="*/ 854537 w 3597848"/>
              <a:gd name="connsiteY1" fmla="*/ 289682 h 1894083"/>
              <a:gd name="connsiteX2" fmla="*/ 1782152 w 3597848"/>
              <a:gd name="connsiteY2" fmla="*/ 814057 h 1894083"/>
              <a:gd name="connsiteX3" fmla="*/ 2576825 w 3597848"/>
              <a:gd name="connsiteY3" fmla="*/ 1140630 h 1894083"/>
              <a:gd name="connsiteX4" fmla="*/ 3493555 w 3597848"/>
              <a:gd name="connsiteY4" fmla="*/ 1008139 h 1894083"/>
              <a:gd name="connsiteX5" fmla="*/ 3586091 w 3597848"/>
              <a:gd name="connsiteY5" fmla="*/ 1410362 h 1894083"/>
              <a:gd name="connsiteX6" fmla="*/ 3368376 w 3597848"/>
              <a:gd name="connsiteY6" fmla="*/ 1613466 h 1894083"/>
              <a:gd name="connsiteX7" fmla="*/ 3145213 w 3597848"/>
              <a:gd name="connsiteY7" fmla="*/ 1743546 h 1894083"/>
              <a:gd name="connsiteX8" fmla="*/ 2696568 w 3597848"/>
              <a:gd name="connsiteY8" fmla="*/ 1894083 h 1894083"/>
              <a:gd name="connsiteX9" fmla="*/ 1825695 w 3597848"/>
              <a:gd name="connsiteY9" fmla="*/ 1632827 h 1894083"/>
              <a:gd name="connsiteX10" fmla="*/ 1213765 w 3597848"/>
              <a:gd name="connsiteY10" fmla="*/ 1166603 h 1894083"/>
              <a:gd name="connsiteX11" fmla="*/ 0 w 3597848"/>
              <a:gd name="connsiteY11" fmla="*/ 285408 h 1894083"/>
              <a:gd name="connsiteX12" fmla="*/ 272142 w 3597848"/>
              <a:gd name="connsiteY12" fmla="*/ 60533 h 1894083"/>
              <a:gd name="connsiteX0" fmla="*/ 272142 w 3597848"/>
              <a:gd name="connsiteY0" fmla="*/ 60533 h 1894083"/>
              <a:gd name="connsiteX1" fmla="*/ 854537 w 3597848"/>
              <a:gd name="connsiteY1" fmla="*/ 289682 h 1894083"/>
              <a:gd name="connsiteX2" fmla="*/ 1782152 w 3597848"/>
              <a:gd name="connsiteY2" fmla="*/ 814057 h 1894083"/>
              <a:gd name="connsiteX3" fmla="*/ 2576825 w 3597848"/>
              <a:gd name="connsiteY3" fmla="*/ 1140630 h 1894083"/>
              <a:gd name="connsiteX4" fmla="*/ 3493555 w 3597848"/>
              <a:gd name="connsiteY4" fmla="*/ 1008139 h 1894083"/>
              <a:gd name="connsiteX5" fmla="*/ 3586091 w 3597848"/>
              <a:gd name="connsiteY5" fmla="*/ 1410362 h 1894083"/>
              <a:gd name="connsiteX6" fmla="*/ 3368376 w 3597848"/>
              <a:gd name="connsiteY6" fmla="*/ 1613466 h 1894083"/>
              <a:gd name="connsiteX7" fmla="*/ 3145213 w 3597848"/>
              <a:gd name="connsiteY7" fmla="*/ 1743546 h 1894083"/>
              <a:gd name="connsiteX8" fmla="*/ 2696568 w 3597848"/>
              <a:gd name="connsiteY8" fmla="*/ 1894083 h 1894083"/>
              <a:gd name="connsiteX9" fmla="*/ 1825695 w 3597848"/>
              <a:gd name="connsiteY9" fmla="*/ 1632827 h 1894083"/>
              <a:gd name="connsiteX10" fmla="*/ 1213765 w 3597848"/>
              <a:gd name="connsiteY10" fmla="*/ 1166603 h 1894083"/>
              <a:gd name="connsiteX11" fmla="*/ 0 w 3597848"/>
              <a:gd name="connsiteY11" fmla="*/ 285408 h 1894083"/>
              <a:gd name="connsiteX12" fmla="*/ 272142 w 3597848"/>
              <a:gd name="connsiteY12" fmla="*/ 60533 h 1894083"/>
              <a:gd name="connsiteX0" fmla="*/ 272142 w 3597848"/>
              <a:gd name="connsiteY0" fmla="*/ 60533 h 1894083"/>
              <a:gd name="connsiteX1" fmla="*/ 854537 w 3597848"/>
              <a:gd name="connsiteY1" fmla="*/ 289682 h 1894083"/>
              <a:gd name="connsiteX2" fmla="*/ 1782152 w 3597848"/>
              <a:gd name="connsiteY2" fmla="*/ 814057 h 1894083"/>
              <a:gd name="connsiteX3" fmla="*/ 2576825 w 3597848"/>
              <a:gd name="connsiteY3" fmla="*/ 1140630 h 1894083"/>
              <a:gd name="connsiteX4" fmla="*/ 3493555 w 3597848"/>
              <a:gd name="connsiteY4" fmla="*/ 1008139 h 1894083"/>
              <a:gd name="connsiteX5" fmla="*/ 3586091 w 3597848"/>
              <a:gd name="connsiteY5" fmla="*/ 1410362 h 1894083"/>
              <a:gd name="connsiteX6" fmla="*/ 3368376 w 3597848"/>
              <a:gd name="connsiteY6" fmla="*/ 1613466 h 1894083"/>
              <a:gd name="connsiteX7" fmla="*/ 3145213 w 3597848"/>
              <a:gd name="connsiteY7" fmla="*/ 1743546 h 1894083"/>
              <a:gd name="connsiteX8" fmla="*/ 2696568 w 3597848"/>
              <a:gd name="connsiteY8" fmla="*/ 1894083 h 1894083"/>
              <a:gd name="connsiteX9" fmla="*/ 2054295 w 3597848"/>
              <a:gd name="connsiteY9" fmla="*/ 1491313 h 1894083"/>
              <a:gd name="connsiteX10" fmla="*/ 1213765 w 3597848"/>
              <a:gd name="connsiteY10" fmla="*/ 1166603 h 1894083"/>
              <a:gd name="connsiteX11" fmla="*/ 0 w 3597848"/>
              <a:gd name="connsiteY11" fmla="*/ 285408 h 1894083"/>
              <a:gd name="connsiteX12" fmla="*/ 272142 w 3597848"/>
              <a:gd name="connsiteY12" fmla="*/ 60533 h 1894083"/>
              <a:gd name="connsiteX0" fmla="*/ 272142 w 3597848"/>
              <a:gd name="connsiteY0" fmla="*/ 60533 h 1894083"/>
              <a:gd name="connsiteX1" fmla="*/ 854537 w 3597848"/>
              <a:gd name="connsiteY1" fmla="*/ 289682 h 1894083"/>
              <a:gd name="connsiteX2" fmla="*/ 1782152 w 3597848"/>
              <a:gd name="connsiteY2" fmla="*/ 814057 h 1894083"/>
              <a:gd name="connsiteX3" fmla="*/ 2576825 w 3597848"/>
              <a:gd name="connsiteY3" fmla="*/ 1140630 h 1894083"/>
              <a:gd name="connsiteX4" fmla="*/ 3493555 w 3597848"/>
              <a:gd name="connsiteY4" fmla="*/ 1008139 h 1894083"/>
              <a:gd name="connsiteX5" fmla="*/ 3586091 w 3597848"/>
              <a:gd name="connsiteY5" fmla="*/ 1410362 h 1894083"/>
              <a:gd name="connsiteX6" fmla="*/ 3368376 w 3597848"/>
              <a:gd name="connsiteY6" fmla="*/ 1613466 h 1894083"/>
              <a:gd name="connsiteX7" fmla="*/ 3145213 w 3597848"/>
              <a:gd name="connsiteY7" fmla="*/ 1743546 h 1894083"/>
              <a:gd name="connsiteX8" fmla="*/ 2696568 w 3597848"/>
              <a:gd name="connsiteY8" fmla="*/ 1894083 h 1894083"/>
              <a:gd name="connsiteX9" fmla="*/ 2054295 w 3597848"/>
              <a:gd name="connsiteY9" fmla="*/ 1491313 h 1894083"/>
              <a:gd name="connsiteX10" fmla="*/ 1213765 w 3597848"/>
              <a:gd name="connsiteY10" fmla="*/ 1166603 h 1894083"/>
              <a:gd name="connsiteX11" fmla="*/ 0 w 3597848"/>
              <a:gd name="connsiteY11" fmla="*/ 285408 h 1894083"/>
              <a:gd name="connsiteX12" fmla="*/ 272142 w 3597848"/>
              <a:gd name="connsiteY12" fmla="*/ 60533 h 1894083"/>
              <a:gd name="connsiteX0" fmla="*/ 272142 w 3597848"/>
              <a:gd name="connsiteY0" fmla="*/ 60533 h 1894083"/>
              <a:gd name="connsiteX1" fmla="*/ 854537 w 3597848"/>
              <a:gd name="connsiteY1" fmla="*/ 289682 h 1894083"/>
              <a:gd name="connsiteX2" fmla="*/ 1782152 w 3597848"/>
              <a:gd name="connsiteY2" fmla="*/ 814057 h 1894083"/>
              <a:gd name="connsiteX3" fmla="*/ 2576825 w 3597848"/>
              <a:gd name="connsiteY3" fmla="*/ 1140630 h 1894083"/>
              <a:gd name="connsiteX4" fmla="*/ 3493555 w 3597848"/>
              <a:gd name="connsiteY4" fmla="*/ 1008139 h 1894083"/>
              <a:gd name="connsiteX5" fmla="*/ 3586091 w 3597848"/>
              <a:gd name="connsiteY5" fmla="*/ 1410362 h 1894083"/>
              <a:gd name="connsiteX6" fmla="*/ 3368376 w 3597848"/>
              <a:gd name="connsiteY6" fmla="*/ 1613466 h 1894083"/>
              <a:gd name="connsiteX7" fmla="*/ 3145213 w 3597848"/>
              <a:gd name="connsiteY7" fmla="*/ 1743546 h 1894083"/>
              <a:gd name="connsiteX8" fmla="*/ 2696568 w 3597848"/>
              <a:gd name="connsiteY8" fmla="*/ 1894083 h 1894083"/>
              <a:gd name="connsiteX9" fmla="*/ 1999867 w 3597848"/>
              <a:gd name="connsiteY9" fmla="*/ 1589285 h 1894083"/>
              <a:gd name="connsiteX10" fmla="*/ 1213765 w 3597848"/>
              <a:gd name="connsiteY10" fmla="*/ 1166603 h 1894083"/>
              <a:gd name="connsiteX11" fmla="*/ 0 w 3597848"/>
              <a:gd name="connsiteY11" fmla="*/ 285408 h 1894083"/>
              <a:gd name="connsiteX12" fmla="*/ 272142 w 3597848"/>
              <a:gd name="connsiteY12" fmla="*/ 60533 h 1894083"/>
              <a:gd name="connsiteX0" fmla="*/ 272142 w 3597848"/>
              <a:gd name="connsiteY0" fmla="*/ 60533 h 1894083"/>
              <a:gd name="connsiteX1" fmla="*/ 854537 w 3597848"/>
              <a:gd name="connsiteY1" fmla="*/ 289682 h 1894083"/>
              <a:gd name="connsiteX2" fmla="*/ 1782152 w 3597848"/>
              <a:gd name="connsiteY2" fmla="*/ 814057 h 1894083"/>
              <a:gd name="connsiteX3" fmla="*/ 2576825 w 3597848"/>
              <a:gd name="connsiteY3" fmla="*/ 1140630 h 1894083"/>
              <a:gd name="connsiteX4" fmla="*/ 3493555 w 3597848"/>
              <a:gd name="connsiteY4" fmla="*/ 1008139 h 1894083"/>
              <a:gd name="connsiteX5" fmla="*/ 3586091 w 3597848"/>
              <a:gd name="connsiteY5" fmla="*/ 1410362 h 1894083"/>
              <a:gd name="connsiteX6" fmla="*/ 3368376 w 3597848"/>
              <a:gd name="connsiteY6" fmla="*/ 1613466 h 1894083"/>
              <a:gd name="connsiteX7" fmla="*/ 3145213 w 3597848"/>
              <a:gd name="connsiteY7" fmla="*/ 1743546 h 1894083"/>
              <a:gd name="connsiteX8" fmla="*/ 2696568 w 3597848"/>
              <a:gd name="connsiteY8" fmla="*/ 1894083 h 1894083"/>
              <a:gd name="connsiteX9" fmla="*/ 1999867 w 3597848"/>
              <a:gd name="connsiteY9" fmla="*/ 1589285 h 1894083"/>
              <a:gd name="connsiteX10" fmla="*/ 1213765 w 3597848"/>
              <a:gd name="connsiteY10" fmla="*/ 1166603 h 1894083"/>
              <a:gd name="connsiteX11" fmla="*/ 0 w 3597848"/>
              <a:gd name="connsiteY11" fmla="*/ 285408 h 1894083"/>
              <a:gd name="connsiteX12" fmla="*/ 272142 w 3597848"/>
              <a:gd name="connsiteY12" fmla="*/ 60533 h 1894083"/>
              <a:gd name="connsiteX0" fmla="*/ 272142 w 3597848"/>
              <a:gd name="connsiteY0" fmla="*/ 60533 h 1894083"/>
              <a:gd name="connsiteX1" fmla="*/ 854537 w 3597848"/>
              <a:gd name="connsiteY1" fmla="*/ 289682 h 1894083"/>
              <a:gd name="connsiteX2" fmla="*/ 1782152 w 3597848"/>
              <a:gd name="connsiteY2" fmla="*/ 814057 h 1894083"/>
              <a:gd name="connsiteX3" fmla="*/ 2576825 w 3597848"/>
              <a:gd name="connsiteY3" fmla="*/ 1140630 h 1894083"/>
              <a:gd name="connsiteX4" fmla="*/ 3493555 w 3597848"/>
              <a:gd name="connsiteY4" fmla="*/ 1008139 h 1894083"/>
              <a:gd name="connsiteX5" fmla="*/ 3586091 w 3597848"/>
              <a:gd name="connsiteY5" fmla="*/ 1410362 h 1894083"/>
              <a:gd name="connsiteX6" fmla="*/ 3368376 w 3597848"/>
              <a:gd name="connsiteY6" fmla="*/ 1613466 h 1894083"/>
              <a:gd name="connsiteX7" fmla="*/ 3145213 w 3597848"/>
              <a:gd name="connsiteY7" fmla="*/ 1743546 h 1894083"/>
              <a:gd name="connsiteX8" fmla="*/ 2696568 w 3597848"/>
              <a:gd name="connsiteY8" fmla="*/ 1894083 h 1894083"/>
              <a:gd name="connsiteX9" fmla="*/ 1999867 w 3597848"/>
              <a:gd name="connsiteY9" fmla="*/ 1589285 h 1894083"/>
              <a:gd name="connsiteX10" fmla="*/ 1213765 w 3597848"/>
              <a:gd name="connsiteY10" fmla="*/ 1166603 h 1894083"/>
              <a:gd name="connsiteX11" fmla="*/ 0 w 3597848"/>
              <a:gd name="connsiteY11" fmla="*/ 285408 h 1894083"/>
              <a:gd name="connsiteX12" fmla="*/ 272142 w 3597848"/>
              <a:gd name="connsiteY12" fmla="*/ 60533 h 1894083"/>
              <a:gd name="connsiteX0" fmla="*/ 272142 w 3597848"/>
              <a:gd name="connsiteY0" fmla="*/ 48622 h 1882172"/>
              <a:gd name="connsiteX1" fmla="*/ 1329550 w 3597848"/>
              <a:gd name="connsiteY1" fmla="*/ 455901 h 1882172"/>
              <a:gd name="connsiteX2" fmla="*/ 1782152 w 3597848"/>
              <a:gd name="connsiteY2" fmla="*/ 802146 h 1882172"/>
              <a:gd name="connsiteX3" fmla="*/ 2576825 w 3597848"/>
              <a:gd name="connsiteY3" fmla="*/ 1128719 h 1882172"/>
              <a:gd name="connsiteX4" fmla="*/ 3493555 w 3597848"/>
              <a:gd name="connsiteY4" fmla="*/ 996228 h 1882172"/>
              <a:gd name="connsiteX5" fmla="*/ 3586091 w 3597848"/>
              <a:gd name="connsiteY5" fmla="*/ 1398451 h 1882172"/>
              <a:gd name="connsiteX6" fmla="*/ 3368376 w 3597848"/>
              <a:gd name="connsiteY6" fmla="*/ 1601555 h 1882172"/>
              <a:gd name="connsiteX7" fmla="*/ 3145213 w 3597848"/>
              <a:gd name="connsiteY7" fmla="*/ 1731635 h 1882172"/>
              <a:gd name="connsiteX8" fmla="*/ 2696568 w 3597848"/>
              <a:gd name="connsiteY8" fmla="*/ 1882172 h 1882172"/>
              <a:gd name="connsiteX9" fmla="*/ 1999867 w 3597848"/>
              <a:gd name="connsiteY9" fmla="*/ 1577374 h 1882172"/>
              <a:gd name="connsiteX10" fmla="*/ 1213765 w 3597848"/>
              <a:gd name="connsiteY10" fmla="*/ 1154692 h 1882172"/>
              <a:gd name="connsiteX11" fmla="*/ 0 w 3597848"/>
              <a:gd name="connsiteY11" fmla="*/ 273497 h 1882172"/>
              <a:gd name="connsiteX12" fmla="*/ 272142 w 3597848"/>
              <a:gd name="connsiteY12" fmla="*/ 48622 h 1882172"/>
              <a:gd name="connsiteX0" fmla="*/ 272142 w 3597848"/>
              <a:gd name="connsiteY0" fmla="*/ 48622 h 1763419"/>
              <a:gd name="connsiteX1" fmla="*/ 1329550 w 3597848"/>
              <a:gd name="connsiteY1" fmla="*/ 455901 h 1763419"/>
              <a:gd name="connsiteX2" fmla="*/ 1782152 w 3597848"/>
              <a:gd name="connsiteY2" fmla="*/ 802146 h 1763419"/>
              <a:gd name="connsiteX3" fmla="*/ 2576825 w 3597848"/>
              <a:gd name="connsiteY3" fmla="*/ 1128719 h 1763419"/>
              <a:gd name="connsiteX4" fmla="*/ 3493555 w 3597848"/>
              <a:gd name="connsiteY4" fmla="*/ 996228 h 1763419"/>
              <a:gd name="connsiteX5" fmla="*/ 3586091 w 3597848"/>
              <a:gd name="connsiteY5" fmla="*/ 1398451 h 1763419"/>
              <a:gd name="connsiteX6" fmla="*/ 3368376 w 3597848"/>
              <a:gd name="connsiteY6" fmla="*/ 1601555 h 1763419"/>
              <a:gd name="connsiteX7" fmla="*/ 3145213 w 3597848"/>
              <a:gd name="connsiteY7" fmla="*/ 1731635 h 1763419"/>
              <a:gd name="connsiteX8" fmla="*/ 2625316 w 3597848"/>
              <a:gd name="connsiteY8" fmla="*/ 1763419 h 1763419"/>
              <a:gd name="connsiteX9" fmla="*/ 1999867 w 3597848"/>
              <a:gd name="connsiteY9" fmla="*/ 1577374 h 1763419"/>
              <a:gd name="connsiteX10" fmla="*/ 1213765 w 3597848"/>
              <a:gd name="connsiteY10" fmla="*/ 1154692 h 1763419"/>
              <a:gd name="connsiteX11" fmla="*/ 0 w 3597848"/>
              <a:gd name="connsiteY11" fmla="*/ 273497 h 1763419"/>
              <a:gd name="connsiteX12" fmla="*/ 272142 w 3597848"/>
              <a:gd name="connsiteY12" fmla="*/ 48622 h 1763419"/>
              <a:gd name="connsiteX0" fmla="*/ 272142 w 3597848"/>
              <a:gd name="connsiteY0" fmla="*/ 48622 h 1763419"/>
              <a:gd name="connsiteX1" fmla="*/ 1329550 w 3597848"/>
              <a:gd name="connsiteY1" fmla="*/ 455901 h 1763419"/>
              <a:gd name="connsiteX2" fmla="*/ 1782152 w 3597848"/>
              <a:gd name="connsiteY2" fmla="*/ 802146 h 1763419"/>
              <a:gd name="connsiteX3" fmla="*/ 2576825 w 3597848"/>
              <a:gd name="connsiteY3" fmla="*/ 1128719 h 1763419"/>
              <a:gd name="connsiteX4" fmla="*/ 3493555 w 3597848"/>
              <a:gd name="connsiteY4" fmla="*/ 996228 h 1763419"/>
              <a:gd name="connsiteX5" fmla="*/ 3586091 w 3597848"/>
              <a:gd name="connsiteY5" fmla="*/ 1398451 h 1763419"/>
              <a:gd name="connsiteX6" fmla="*/ 3368376 w 3597848"/>
              <a:gd name="connsiteY6" fmla="*/ 1601555 h 1763419"/>
              <a:gd name="connsiteX7" fmla="*/ 3133338 w 3597848"/>
              <a:gd name="connsiteY7" fmla="*/ 1684133 h 1763419"/>
              <a:gd name="connsiteX8" fmla="*/ 2625316 w 3597848"/>
              <a:gd name="connsiteY8" fmla="*/ 1763419 h 1763419"/>
              <a:gd name="connsiteX9" fmla="*/ 1999867 w 3597848"/>
              <a:gd name="connsiteY9" fmla="*/ 1577374 h 1763419"/>
              <a:gd name="connsiteX10" fmla="*/ 1213765 w 3597848"/>
              <a:gd name="connsiteY10" fmla="*/ 1154692 h 1763419"/>
              <a:gd name="connsiteX11" fmla="*/ 0 w 3597848"/>
              <a:gd name="connsiteY11" fmla="*/ 273497 h 1763419"/>
              <a:gd name="connsiteX12" fmla="*/ 272142 w 3597848"/>
              <a:gd name="connsiteY12" fmla="*/ 48622 h 1763419"/>
              <a:gd name="connsiteX0" fmla="*/ 1904 w 3327610"/>
              <a:gd name="connsiteY0" fmla="*/ 48622 h 1763419"/>
              <a:gd name="connsiteX1" fmla="*/ 1059312 w 3327610"/>
              <a:gd name="connsiteY1" fmla="*/ 455901 h 1763419"/>
              <a:gd name="connsiteX2" fmla="*/ 1511914 w 3327610"/>
              <a:gd name="connsiteY2" fmla="*/ 802146 h 1763419"/>
              <a:gd name="connsiteX3" fmla="*/ 2306587 w 3327610"/>
              <a:gd name="connsiteY3" fmla="*/ 1128719 h 1763419"/>
              <a:gd name="connsiteX4" fmla="*/ 3223317 w 3327610"/>
              <a:gd name="connsiteY4" fmla="*/ 996228 h 1763419"/>
              <a:gd name="connsiteX5" fmla="*/ 3315853 w 3327610"/>
              <a:gd name="connsiteY5" fmla="*/ 1398451 h 1763419"/>
              <a:gd name="connsiteX6" fmla="*/ 3098138 w 3327610"/>
              <a:gd name="connsiteY6" fmla="*/ 1601555 h 1763419"/>
              <a:gd name="connsiteX7" fmla="*/ 2863100 w 3327610"/>
              <a:gd name="connsiteY7" fmla="*/ 1684133 h 1763419"/>
              <a:gd name="connsiteX8" fmla="*/ 2355078 w 3327610"/>
              <a:gd name="connsiteY8" fmla="*/ 1763419 h 1763419"/>
              <a:gd name="connsiteX9" fmla="*/ 1729629 w 3327610"/>
              <a:gd name="connsiteY9" fmla="*/ 1577374 h 1763419"/>
              <a:gd name="connsiteX10" fmla="*/ 943527 w 3327610"/>
              <a:gd name="connsiteY10" fmla="*/ 1154692 h 1763419"/>
              <a:gd name="connsiteX11" fmla="*/ 1024172 w 3327610"/>
              <a:gd name="connsiteY11" fmla="*/ 914764 h 1763419"/>
              <a:gd name="connsiteX12" fmla="*/ 1904 w 3327610"/>
              <a:gd name="connsiteY12" fmla="*/ 48622 h 1763419"/>
              <a:gd name="connsiteX0" fmla="*/ 1904 w 3327610"/>
              <a:gd name="connsiteY0" fmla="*/ 48622 h 1763419"/>
              <a:gd name="connsiteX1" fmla="*/ 1059312 w 3327610"/>
              <a:gd name="connsiteY1" fmla="*/ 455901 h 1763419"/>
              <a:gd name="connsiteX2" fmla="*/ 1511914 w 3327610"/>
              <a:gd name="connsiteY2" fmla="*/ 802146 h 1763419"/>
              <a:gd name="connsiteX3" fmla="*/ 2306587 w 3327610"/>
              <a:gd name="connsiteY3" fmla="*/ 1128719 h 1763419"/>
              <a:gd name="connsiteX4" fmla="*/ 3223317 w 3327610"/>
              <a:gd name="connsiteY4" fmla="*/ 996228 h 1763419"/>
              <a:gd name="connsiteX5" fmla="*/ 3315853 w 3327610"/>
              <a:gd name="connsiteY5" fmla="*/ 1398451 h 1763419"/>
              <a:gd name="connsiteX6" fmla="*/ 3098138 w 3327610"/>
              <a:gd name="connsiteY6" fmla="*/ 1601555 h 1763419"/>
              <a:gd name="connsiteX7" fmla="*/ 2863100 w 3327610"/>
              <a:gd name="connsiteY7" fmla="*/ 1684133 h 1763419"/>
              <a:gd name="connsiteX8" fmla="*/ 2355078 w 3327610"/>
              <a:gd name="connsiteY8" fmla="*/ 1763419 h 1763419"/>
              <a:gd name="connsiteX9" fmla="*/ 1729629 w 3327610"/>
              <a:gd name="connsiteY9" fmla="*/ 1577374 h 1763419"/>
              <a:gd name="connsiteX10" fmla="*/ 1477917 w 3327610"/>
              <a:gd name="connsiteY10" fmla="*/ 1451575 h 1763419"/>
              <a:gd name="connsiteX11" fmla="*/ 1024172 w 3327610"/>
              <a:gd name="connsiteY11" fmla="*/ 914764 h 1763419"/>
              <a:gd name="connsiteX12" fmla="*/ 1904 w 3327610"/>
              <a:gd name="connsiteY12" fmla="*/ 48622 h 1763419"/>
              <a:gd name="connsiteX0" fmla="*/ 1745 w 3327451"/>
              <a:gd name="connsiteY0" fmla="*/ 48622 h 1763419"/>
              <a:gd name="connsiteX1" fmla="*/ 1059153 w 3327451"/>
              <a:gd name="connsiteY1" fmla="*/ 455901 h 1763419"/>
              <a:gd name="connsiteX2" fmla="*/ 1511755 w 3327451"/>
              <a:gd name="connsiteY2" fmla="*/ 802146 h 1763419"/>
              <a:gd name="connsiteX3" fmla="*/ 2306428 w 3327451"/>
              <a:gd name="connsiteY3" fmla="*/ 1128719 h 1763419"/>
              <a:gd name="connsiteX4" fmla="*/ 3223158 w 3327451"/>
              <a:gd name="connsiteY4" fmla="*/ 996228 h 1763419"/>
              <a:gd name="connsiteX5" fmla="*/ 3315694 w 3327451"/>
              <a:gd name="connsiteY5" fmla="*/ 1398451 h 1763419"/>
              <a:gd name="connsiteX6" fmla="*/ 3097979 w 3327451"/>
              <a:gd name="connsiteY6" fmla="*/ 1601555 h 1763419"/>
              <a:gd name="connsiteX7" fmla="*/ 2862941 w 3327451"/>
              <a:gd name="connsiteY7" fmla="*/ 1684133 h 1763419"/>
              <a:gd name="connsiteX8" fmla="*/ 2354919 w 3327451"/>
              <a:gd name="connsiteY8" fmla="*/ 1763419 h 1763419"/>
              <a:gd name="connsiteX9" fmla="*/ 1729470 w 3327451"/>
              <a:gd name="connsiteY9" fmla="*/ 1577374 h 1763419"/>
              <a:gd name="connsiteX10" fmla="*/ 1477758 w 3327451"/>
              <a:gd name="connsiteY10" fmla="*/ 1451575 h 1763419"/>
              <a:gd name="connsiteX11" fmla="*/ 1130891 w 3327451"/>
              <a:gd name="connsiteY11" fmla="*/ 1116645 h 1763419"/>
              <a:gd name="connsiteX12" fmla="*/ 1745 w 3327451"/>
              <a:gd name="connsiteY12" fmla="*/ 48622 h 1763419"/>
              <a:gd name="connsiteX0" fmla="*/ 74281 w 2283706"/>
              <a:gd name="connsiteY0" fmla="*/ 426407 h 1309932"/>
              <a:gd name="connsiteX1" fmla="*/ 15408 w 2283706"/>
              <a:gd name="connsiteY1" fmla="*/ 2414 h 1309932"/>
              <a:gd name="connsiteX2" fmla="*/ 468010 w 2283706"/>
              <a:gd name="connsiteY2" fmla="*/ 348659 h 1309932"/>
              <a:gd name="connsiteX3" fmla="*/ 1262683 w 2283706"/>
              <a:gd name="connsiteY3" fmla="*/ 675232 h 1309932"/>
              <a:gd name="connsiteX4" fmla="*/ 2179413 w 2283706"/>
              <a:gd name="connsiteY4" fmla="*/ 542741 h 1309932"/>
              <a:gd name="connsiteX5" fmla="*/ 2271949 w 2283706"/>
              <a:gd name="connsiteY5" fmla="*/ 944964 h 1309932"/>
              <a:gd name="connsiteX6" fmla="*/ 2054234 w 2283706"/>
              <a:gd name="connsiteY6" fmla="*/ 1148068 h 1309932"/>
              <a:gd name="connsiteX7" fmla="*/ 1819196 w 2283706"/>
              <a:gd name="connsiteY7" fmla="*/ 1230646 h 1309932"/>
              <a:gd name="connsiteX8" fmla="*/ 1311174 w 2283706"/>
              <a:gd name="connsiteY8" fmla="*/ 1309932 h 1309932"/>
              <a:gd name="connsiteX9" fmla="*/ 685725 w 2283706"/>
              <a:gd name="connsiteY9" fmla="*/ 1123887 h 1309932"/>
              <a:gd name="connsiteX10" fmla="*/ 434013 w 2283706"/>
              <a:gd name="connsiteY10" fmla="*/ 998088 h 1309932"/>
              <a:gd name="connsiteX11" fmla="*/ 87146 w 2283706"/>
              <a:gd name="connsiteY11" fmla="*/ 663158 h 1309932"/>
              <a:gd name="connsiteX12" fmla="*/ 74281 w 2283706"/>
              <a:gd name="connsiteY12" fmla="*/ 426407 h 1309932"/>
              <a:gd name="connsiteX0" fmla="*/ 14364 w 2223789"/>
              <a:gd name="connsiteY0" fmla="*/ 344441 h 1227966"/>
              <a:gd name="connsiteX1" fmla="*/ 38618 w 2223789"/>
              <a:gd name="connsiteY1" fmla="*/ 3576 h 1227966"/>
              <a:gd name="connsiteX2" fmla="*/ 408093 w 2223789"/>
              <a:gd name="connsiteY2" fmla="*/ 266693 h 1227966"/>
              <a:gd name="connsiteX3" fmla="*/ 1202766 w 2223789"/>
              <a:gd name="connsiteY3" fmla="*/ 593266 h 1227966"/>
              <a:gd name="connsiteX4" fmla="*/ 2119496 w 2223789"/>
              <a:gd name="connsiteY4" fmla="*/ 460775 h 1227966"/>
              <a:gd name="connsiteX5" fmla="*/ 2212032 w 2223789"/>
              <a:gd name="connsiteY5" fmla="*/ 862998 h 1227966"/>
              <a:gd name="connsiteX6" fmla="*/ 1994317 w 2223789"/>
              <a:gd name="connsiteY6" fmla="*/ 1066102 h 1227966"/>
              <a:gd name="connsiteX7" fmla="*/ 1759279 w 2223789"/>
              <a:gd name="connsiteY7" fmla="*/ 1148680 h 1227966"/>
              <a:gd name="connsiteX8" fmla="*/ 1251257 w 2223789"/>
              <a:gd name="connsiteY8" fmla="*/ 1227966 h 1227966"/>
              <a:gd name="connsiteX9" fmla="*/ 625808 w 2223789"/>
              <a:gd name="connsiteY9" fmla="*/ 1041921 h 1227966"/>
              <a:gd name="connsiteX10" fmla="*/ 374096 w 2223789"/>
              <a:gd name="connsiteY10" fmla="*/ 916122 h 1227966"/>
              <a:gd name="connsiteX11" fmla="*/ 27229 w 2223789"/>
              <a:gd name="connsiteY11" fmla="*/ 581192 h 1227966"/>
              <a:gd name="connsiteX12" fmla="*/ 14364 w 2223789"/>
              <a:gd name="connsiteY12" fmla="*/ 344441 h 1227966"/>
              <a:gd name="connsiteX0" fmla="*/ 5457 w 2214882"/>
              <a:gd name="connsiteY0" fmla="*/ 344441 h 1227966"/>
              <a:gd name="connsiteX1" fmla="*/ 29711 w 2214882"/>
              <a:gd name="connsiteY1" fmla="*/ 3576 h 1227966"/>
              <a:gd name="connsiteX2" fmla="*/ 399186 w 2214882"/>
              <a:gd name="connsiteY2" fmla="*/ 266693 h 1227966"/>
              <a:gd name="connsiteX3" fmla="*/ 1193859 w 2214882"/>
              <a:gd name="connsiteY3" fmla="*/ 593266 h 1227966"/>
              <a:gd name="connsiteX4" fmla="*/ 2110589 w 2214882"/>
              <a:gd name="connsiteY4" fmla="*/ 460775 h 1227966"/>
              <a:gd name="connsiteX5" fmla="*/ 2203125 w 2214882"/>
              <a:gd name="connsiteY5" fmla="*/ 862998 h 1227966"/>
              <a:gd name="connsiteX6" fmla="*/ 1985410 w 2214882"/>
              <a:gd name="connsiteY6" fmla="*/ 1066102 h 1227966"/>
              <a:gd name="connsiteX7" fmla="*/ 1750372 w 2214882"/>
              <a:gd name="connsiteY7" fmla="*/ 1148680 h 1227966"/>
              <a:gd name="connsiteX8" fmla="*/ 1242350 w 2214882"/>
              <a:gd name="connsiteY8" fmla="*/ 1227966 h 1227966"/>
              <a:gd name="connsiteX9" fmla="*/ 616901 w 2214882"/>
              <a:gd name="connsiteY9" fmla="*/ 1041921 h 1227966"/>
              <a:gd name="connsiteX10" fmla="*/ 365189 w 2214882"/>
              <a:gd name="connsiteY10" fmla="*/ 916122 h 1227966"/>
              <a:gd name="connsiteX11" fmla="*/ 18322 w 2214882"/>
              <a:gd name="connsiteY11" fmla="*/ 581192 h 1227966"/>
              <a:gd name="connsiteX12" fmla="*/ 5457 w 2214882"/>
              <a:gd name="connsiteY12" fmla="*/ 344441 h 1227966"/>
              <a:gd name="connsiteX0" fmla="*/ 11452 w 2220877"/>
              <a:gd name="connsiteY0" fmla="*/ 344441 h 1227966"/>
              <a:gd name="connsiteX1" fmla="*/ 35706 w 2220877"/>
              <a:gd name="connsiteY1" fmla="*/ 3576 h 1227966"/>
              <a:gd name="connsiteX2" fmla="*/ 405181 w 2220877"/>
              <a:gd name="connsiteY2" fmla="*/ 266693 h 1227966"/>
              <a:gd name="connsiteX3" fmla="*/ 1199854 w 2220877"/>
              <a:gd name="connsiteY3" fmla="*/ 593266 h 1227966"/>
              <a:gd name="connsiteX4" fmla="*/ 2116584 w 2220877"/>
              <a:gd name="connsiteY4" fmla="*/ 460775 h 1227966"/>
              <a:gd name="connsiteX5" fmla="*/ 2209120 w 2220877"/>
              <a:gd name="connsiteY5" fmla="*/ 862998 h 1227966"/>
              <a:gd name="connsiteX6" fmla="*/ 1991405 w 2220877"/>
              <a:gd name="connsiteY6" fmla="*/ 1066102 h 1227966"/>
              <a:gd name="connsiteX7" fmla="*/ 1756367 w 2220877"/>
              <a:gd name="connsiteY7" fmla="*/ 1148680 h 1227966"/>
              <a:gd name="connsiteX8" fmla="*/ 1248345 w 2220877"/>
              <a:gd name="connsiteY8" fmla="*/ 1227966 h 1227966"/>
              <a:gd name="connsiteX9" fmla="*/ 622896 w 2220877"/>
              <a:gd name="connsiteY9" fmla="*/ 1041921 h 1227966"/>
              <a:gd name="connsiteX10" fmla="*/ 371184 w 2220877"/>
              <a:gd name="connsiteY10" fmla="*/ 916122 h 1227966"/>
              <a:gd name="connsiteX11" fmla="*/ 24317 w 2220877"/>
              <a:gd name="connsiteY11" fmla="*/ 581192 h 1227966"/>
              <a:gd name="connsiteX12" fmla="*/ 11452 w 2220877"/>
              <a:gd name="connsiteY12" fmla="*/ 344441 h 1227966"/>
              <a:gd name="connsiteX0" fmla="*/ 11452 w 2220877"/>
              <a:gd name="connsiteY0" fmla="*/ 344441 h 1227966"/>
              <a:gd name="connsiteX1" fmla="*/ 35706 w 2220877"/>
              <a:gd name="connsiteY1" fmla="*/ 3576 h 1227966"/>
              <a:gd name="connsiteX2" fmla="*/ 405181 w 2220877"/>
              <a:gd name="connsiteY2" fmla="*/ 266693 h 1227966"/>
              <a:gd name="connsiteX3" fmla="*/ 1199854 w 2220877"/>
              <a:gd name="connsiteY3" fmla="*/ 593266 h 1227966"/>
              <a:gd name="connsiteX4" fmla="*/ 2116584 w 2220877"/>
              <a:gd name="connsiteY4" fmla="*/ 460775 h 1227966"/>
              <a:gd name="connsiteX5" fmla="*/ 2209120 w 2220877"/>
              <a:gd name="connsiteY5" fmla="*/ 862998 h 1227966"/>
              <a:gd name="connsiteX6" fmla="*/ 1991405 w 2220877"/>
              <a:gd name="connsiteY6" fmla="*/ 1066102 h 1227966"/>
              <a:gd name="connsiteX7" fmla="*/ 1756367 w 2220877"/>
              <a:gd name="connsiteY7" fmla="*/ 1148680 h 1227966"/>
              <a:gd name="connsiteX8" fmla="*/ 1248345 w 2220877"/>
              <a:gd name="connsiteY8" fmla="*/ 1227966 h 1227966"/>
              <a:gd name="connsiteX9" fmla="*/ 622896 w 2220877"/>
              <a:gd name="connsiteY9" fmla="*/ 1041921 h 1227966"/>
              <a:gd name="connsiteX10" fmla="*/ 371184 w 2220877"/>
              <a:gd name="connsiteY10" fmla="*/ 916122 h 1227966"/>
              <a:gd name="connsiteX11" fmla="*/ 24317 w 2220877"/>
              <a:gd name="connsiteY11" fmla="*/ 581192 h 1227966"/>
              <a:gd name="connsiteX12" fmla="*/ 11452 w 2220877"/>
              <a:gd name="connsiteY12" fmla="*/ 344441 h 1227966"/>
              <a:gd name="connsiteX0" fmla="*/ 387 w 2209812"/>
              <a:gd name="connsiteY0" fmla="*/ 344441 h 1227966"/>
              <a:gd name="connsiteX1" fmla="*/ 24641 w 2209812"/>
              <a:gd name="connsiteY1" fmla="*/ 3576 h 1227966"/>
              <a:gd name="connsiteX2" fmla="*/ 394116 w 2209812"/>
              <a:gd name="connsiteY2" fmla="*/ 266693 h 1227966"/>
              <a:gd name="connsiteX3" fmla="*/ 1188789 w 2209812"/>
              <a:gd name="connsiteY3" fmla="*/ 593266 h 1227966"/>
              <a:gd name="connsiteX4" fmla="*/ 2105519 w 2209812"/>
              <a:gd name="connsiteY4" fmla="*/ 460775 h 1227966"/>
              <a:gd name="connsiteX5" fmla="*/ 2198055 w 2209812"/>
              <a:gd name="connsiteY5" fmla="*/ 862998 h 1227966"/>
              <a:gd name="connsiteX6" fmla="*/ 1980340 w 2209812"/>
              <a:gd name="connsiteY6" fmla="*/ 1066102 h 1227966"/>
              <a:gd name="connsiteX7" fmla="*/ 1745302 w 2209812"/>
              <a:gd name="connsiteY7" fmla="*/ 1148680 h 1227966"/>
              <a:gd name="connsiteX8" fmla="*/ 1237280 w 2209812"/>
              <a:gd name="connsiteY8" fmla="*/ 1227966 h 1227966"/>
              <a:gd name="connsiteX9" fmla="*/ 611831 w 2209812"/>
              <a:gd name="connsiteY9" fmla="*/ 1041921 h 1227966"/>
              <a:gd name="connsiteX10" fmla="*/ 360119 w 2209812"/>
              <a:gd name="connsiteY10" fmla="*/ 916122 h 1227966"/>
              <a:gd name="connsiteX11" fmla="*/ 13252 w 2209812"/>
              <a:gd name="connsiteY11" fmla="*/ 581192 h 1227966"/>
              <a:gd name="connsiteX12" fmla="*/ 387 w 2209812"/>
              <a:gd name="connsiteY12" fmla="*/ 344441 h 1227966"/>
              <a:gd name="connsiteX0" fmla="*/ 15710 w 2196560"/>
              <a:gd name="connsiteY0" fmla="*/ 341266 h 1227966"/>
              <a:gd name="connsiteX1" fmla="*/ 11389 w 2196560"/>
              <a:gd name="connsiteY1" fmla="*/ 3576 h 1227966"/>
              <a:gd name="connsiteX2" fmla="*/ 380864 w 2196560"/>
              <a:gd name="connsiteY2" fmla="*/ 266693 h 1227966"/>
              <a:gd name="connsiteX3" fmla="*/ 1175537 w 2196560"/>
              <a:gd name="connsiteY3" fmla="*/ 593266 h 1227966"/>
              <a:gd name="connsiteX4" fmla="*/ 2092267 w 2196560"/>
              <a:gd name="connsiteY4" fmla="*/ 460775 h 1227966"/>
              <a:gd name="connsiteX5" fmla="*/ 2184803 w 2196560"/>
              <a:gd name="connsiteY5" fmla="*/ 862998 h 1227966"/>
              <a:gd name="connsiteX6" fmla="*/ 1967088 w 2196560"/>
              <a:gd name="connsiteY6" fmla="*/ 1066102 h 1227966"/>
              <a:gd name="connsiteX7" fmla="*/ 1732050 w 2196560"/>
              <a:gd name="connsiteY7" fmla="*/ 1148680 h 1227966"/>
              <a:gd name="connsiteX8" fmla="*/ 1224028 w 2196560"/>
              <a:gd name="connsiteY8" fmla="*/ 1227966 h 1227966"/>
              <a:gd name="connsiteX9" fmla="*/ 598579 w 2196560"/>
              <a:gd name="connsiteY9" fmla="*/ 1041921 h 1227966"/>
              <a:gd name="connsiteX10" fmla="*/ 346867 w 2196560"/>
              <a:gd name="connsiteY10" fmla="*/ 916122 h 1227966"/>
              <a:gd name="connsiteX11" fmla="*/ 0 w 2196560"/>
              <a:gd name="connsiteY11" fmla="*/ 581192 h 1227966"/>
              <a:gd name="connsiteX12" fmla="*/ 15710 w 2196560"/>
              <a:gd name="connsiteY12" fmla="*/ 341266 h 1227966"/>
              <a:gd name="connsiteX0" fmla="*/ 6185 w 2187035"/>
              <a:gd name="connsiteY0" fmla="*/ 341266 h 1227966"/>
              <a:gd name="connsiteX1" fmla="*/ 1864 w 2187035"/>
              <a:gd name="connsiteY1" fmla="*/ 3576 h 1227966"/>
              <a:gd name="connsiteX2" fmla="*/ 371339 w 2187035"/>
              <a:gd name="connsiteY2" fmla="*/ 266693 h 1227966"/>
              <a:gd name="connsiteX3" fmla="*/ 1166012 w 2187035"/>
              <a:gd name="connsiteY3" fmla="*/ 593266 h 1227966"/>
              <a:gd name="connsiteX4" fmla="*/ 2082742 w 2187035"/>
              <a:gd name="connsiteY4" fmla="*/ 460775 h 1227966"/>
              <a:gd name="connsiteX5" fmla="*/ 2175278 w 2187035"/>
              <a:gd name="connsiteY5" fmla="*/ 862998 h 1227966"/>
              <a:gd name="connsiteX6" fmla="*/ 1957563 w 2187035"/>
              <a:gd name="connsiteY6" fmla="*/ 1066102 h 1227966"/>
              <a:gd name="connsiteX7" fmla="*/ 1722525 w 2187035"/>
              <a:gd name="connsiteY7" fmla="*/ 1148680 h 1227966"/>
              <a:gd name="connsiteX8" fmla="*/ 1214503 w 2187035"/>
              <a:gd name="connsiteY8" fmla="*/ 1227966 h 1227966"/>
              <a:gd name="connsiteX9" fmla="*/ 589054 w 2187035"/>
              <a:gd name="connsiteY9" fmla="*/ 1041921 h 1227966"/>
              <a:gd name="connsiteX10" fmla="*/ 337342 w 2187035"/>
              <a:gd name="connsiteY10" fmla="*/ 916122 h 1227966"/>
              <a:gd name="connsiteX11" fmla="*/ 0 w 2187035"/>
              <a:gd name="connsiteY11" fmla="*/ 590717 h 1227966"/>
              <a:gd name="connsiteX12" fmla="*/ 6185 w 2187035"/>
              <a:gd name="connsiteY12" fmla="*/ 341266 h 1227966"/>
              <a:gd name="connsiteX0" fmla="*/ 6185 w 2187035"/>
              <a:gd name="connsiteY0" fmla="*/ 341266 h 1227966"/>
              <a:gd name="connsiteX1" fmla="*/ 1864 w 2187035"/>
              <a:gd name="connsiteY1" fmla="*/ 3576 h 1227966"/>
              <a:gd name="connsiteX2" fmla="*/ 371339 w 2187035"/>
              <a:gd name="connsiteY2" fmla="*/ 266693 h 1227966"/>
              <a:gd name="connsiteX3" fmla="*/ 1166012 w 2187035"/>
              <a:gd name="connsiteY3" fmla="*/ 593266 h 1227966"/>
              <a:gd name="connsiteX4" fmla="*/ 2082742 w 2187035"/>
              <a:gd name="connsiteY4" fmla="*/ 460775 h 1227966"/>
              <a:gd name="connsiteX5" fmla="*/ 2175278 w 2187035"/>
              <a:gd name="connsiteY5" fmla="*/ 862998 h 1227966"/>
              <a:gd name="connsiteX6" fmla="*/ 1957563 w 2187035"/>
              <a:gd name="connsiteY6" fmla="*/ 1066102 h 1227966"/>
              <a:gd name="connsiteX7" fmla="*/ 1722525 w 2187035"/>
              <a:gd name="connsiteY7" fmla="*/ 1148680 h 1227966"/>
              <a:gd name="connsiteX8" fmla="*/ 1214503 w 2187035"/>
              <a:gd name="connsiteY8" fmla="*/ 1227966 h 1227966"/>
              <a:gd name="connsiteX9" fmla="*/ 589054 w 2187035"/>
              <a:gd name="connsiteY9" fmla="*/ 1041921 h 1227966"/>
              <a:gd name="connsiteX10" fmla="*/ 337342 w 2187035"/>
              <a:gd name="connsiteY10" fmla="*/ 916122 h 1227966"/>
              <a:gd name="connsiteX11" fmla="*/ 0 w 2187035"/>
              <a:gd name="connsiteY11" fmla="*/ 590717 h 1227966"/>
              <a:gd name="connsiteX12" fmla="*/ 6185 w 2187035"/>
              <a:gd name="connsiteY12" fmla="*/ 341266 h 1227966"/>
              <a:gd name="connsiteX0" fmla="*/ 6185 w 2187035"/>
              <a:gd name="connsiteY0" fmla="*/ 293641 h 1227966"/>
              <a:gd name="connsiteX1" fmla="*/ 1864 w 2187035"/>
              <a:gd name="connsiteY1" fmla="*/ 3576 h 1227966"/>
              <a:gd name="connsiteX2" fmla="*/ 371339 w 2187035"/>
              <a:gd name="connsiteY2" fmla="*/ 266693 h 1227966"/>
              <a:gd name="connsiteX3" fmla="*/ 1166012 w 2187035"/>
              <a:gd name="connsiteY3" fmla="*/ 593266 h 1227966"/>
              <a:gd name="connsiteX4" fmla="*/ 2082742 w 2187035"/>
              <a:gd name="connsiteY4" fmla="*/ 460775 h 1227966"/>
              <a:gd name="connsiteX5" fmla="*/ 2175278 w 2187035"/>
              <a:gd name="connsiteY5" fmla="*/ 862998 h 1227966"/>
              <a:gd name="connsiteX6" fmla="*/ 1957563 w 2187035"/>
              <a:gd name="connsiteY6" fmla="*/ 1066102 h 1227966"/>
              <a:gd name="connsiteX7" fmla="*/ 1722525 w 2187035"/>
              <a:gd name="connsiteY7" fmla="*/ 1148680 h 1227966"/>
              <a:gd name="connsiteX8" fmla="*/ 1214503 w 2187035"/>
              <a:gd name="connsiteY8" fmla="*/ 1227966 h 1227966"/>
              <a:gd name="connsiteX9" fmla="*/ 589054 w 2187035"/>
              <a:gd name="connsiteY9" fmla="*/ 1041921 h 1227966"/>
              <a:gd name="connsiteX10" fmla="*/ 337342 w 2187035"/>
              <a:gd name="connsiteY10" fmla="*/ 916122 h 1227966"/>
              <a:gd name="connsiteX11" fmla="*/ 0 w 2187035"/>
              <a:gd name="connsiteY11" fmla="*/ 590717 h 1227966"/>
              <a:gd name="connsiteX12" fmla="*/ 6185 w 2187035"/>
              <a:gd name="connsiteY12" fmla="*/ 293641 h 1227966"/>
              <a:gd name="connsiteX0" fmla="*/ 6185 w 2187035"/>
              <a:gd name="connsiteY0" fmla="*/ 293641 h 1227966"/>
              <a:gd name="connsiteX1" fmla="*/ 1864 w 2187035"/>
              <a:gd name="connsiteY1" fmla="*/ 3576 h 1227966"/>
              <a:gd name="connsiteX2" fmla="*/ 371339 w 2187035"/>
              <a:gd name="connsiteY2" fmla="*/ 266693 h 1227966"/>
              <a:gd name="connsiteX3" fmla="*/ 1166012 w 2187035"/>
              <a:gd name="connsiteY3" fmla="*/ 593266 h 1227966"/>
              <a:gd name="connsiteX4" fmla="*/ 2082742 w 2187035"/>
              <a:gd name="connsiteY4" fmla="*/ 460775 h 1227966"/>
              <a:gd name="connsiteX5" fmla="*/ 2175278 w 2187035"/>
              <a:gd name="connsiteY5" fmla="*/ 862998 h 1227966"/>
              <a:gd name="connsiteX6" fmla="*/ 1957563 w 2187035"/>
              <a:gd name="connsiteY6" fmla="*/ 1066102 h 1227966"/>
              <a:gd name="connsiteX7" fmla="*/ 1722525 w 2187035"/>
              <a:gd name="connsiteY7" fmla="*/ 1148680 h 1227966"/>
              <a:gd name="connsiteX8" fmla="*/ 1214503 w 2187035"/>
              <a:gd name="connsiteY8" fmla="*/ 1227966 h 1227966"/>
              <a:gd name="connsiteX9" fmla="*/ 589054 w 2187035"/>
              <a:gd name="connsiteY9" fmla="*/ 1041921 h 1227966"/>
              <a:gd name="connsiteX10" fmla="*/ 337342 w 2187035"/>
              <a:gd name="connsiteY10" fmla="*/ 916122 h 1227966"/>
              <a:gd name="connsiteX11" fmla="*/ 0 w 2187035"/>
              <a:gd name="connsiteY11" fmla="*/ 590717 h 1227966"/>
              <a:gd name="connsiteX12" fmla="*/ 6185 w 2187035"/>
              <a:gd name="connsiteY12" fmla="*/ 293641 h 1227966"/>
              <a:gd name="connsiteX0" fmla="*/ 6185 w 2187035"/>
              <a:gd name="connsiteY0" fmla="*/ 293641 h 1227966"/>
              <a:gd name="connsiteX1" fmla="*/ 1864 w 2187035"/>
              <a:gd name="connsiteY1" fmla="*/ 3576 h 1227966"/>
              <a:gd name="connsiteX2" fmla="*/ 371339 w 2187035"/>
              <a:gd name="connsiteY2" fmla="*/ 266693 h 1227966"/>
              <a:gd name="connsiteX3" fmla="*/ 1166012 w 2187035"/>
              <a:gd name="connsiteY3" fmla="*/ 593266 h 1227966"/>
              <a:gd name="connsiteX4" fmla="*/ 2082742 w 2187035"/>
              <a:gd name="connsiteY4" fmla="*/ 460775 h 1227966"/>
              <a:gd name="connsiteX5" fmla="*/ 2175278 w 2187035"/>
              <a:gd name="connsiteY5" fmla="*/ 862998 h 1227966"/>
              <a:gd name="connsiteX6" fmla="*/ 1957563 w 2187035"/>
              <a:gd name="connsiteY6" fmla="*/ 1066102 h 1227966"/>
              <a:gd name="connsiteX7" fmla="*/ 1722525 w 2187035"/>
              <a:gd name="connsiteY7" fmla="*/ 1148680 h 1227966"/>
              <a:gd name="connsiteX8" fmla="*/ 1214503 w 2187035"/>
              <a:gd name="connsiteY8" fmla="*/ 1227966 h 1227966"/>
              <a:gd name="connsiteX9" fmla="*/ 589054 w 2187035"/>
              <a:gd name="connsiteY9" fmla="*/ 1041921 h 1227966"/>
              <a:gd name="connsiteX10" fmla="*/ 337342 w 2187035"/>
              <a:gd name="connsiteY10" fmla="*/ 916122 h 1227966"/>
              <a:gd name="connsiteX11" fmla="*/ 0 w 2187035"/>
              <a:gd name="connsiteY11" fmla="*/ 590717 h 1227966"/>
              <a:gd name="connsiteX12" fmla="*/ 6185 w 2187035"/>
              <a:gd name="connsiteY12" fmla="*/ 293641 h 1227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87035" h="1227966">
                <a:moveTo>
                  <a:pt x="6185" y="293641"/>
                </a:moveTo>
                <a:cubicBezTo>
                  <a:pt x="3466" y="295184"/>
                  <a:pt x="15015" y="3393"/>
                  <a:pt x="1864" y="3576"/>
                </a:cubicBezTo>
                <a:cubicBezTo>
                  <a:pt x="173184" y="-24832"/>
                  <a:pt x="102047" y="120930"/>
                  <a:pt x="371339" y="266693"/>
                </a:cubicBezTo>
                <a:cubicBezTo>
                  <a:pt x="697916" y="361036"/>
                  <a:pt x="839435" y="564237"/>
                  <a:pt x="1166012" y="593266"/>
                </a:cubicBezTo>
                <a:cubicBezTo>
                  <a:pt x="1587703" y="632560"/>
                  <a:pt x="1682822" y="421481"/>
                  <a:pt x="2082742" y="460775"/>
                </a:cubicBezTo>
                <a:cubicBezTo>
                  <a:pt x="2233329" y="627506"/>
                  <a:pt x="2177089" y="620067"/>
                  <a:pt x="2175278" y="862998"/>
                </a:cubicBezTo>
                <a:cubicBezTo>
                  <a:pt x="2091820" y="985127"/>
                  <a:pt x="2030135" y="998401"/>
                  <a:pt x="1957563" y="1066102"/>
                </a:cubicBezTo>
                <a:cubicBezTo>
                  <a:pt x="1883175" y="1109462"/>
                  <a:pt x="1862228" y="1137977"/>
                  <a:pt x="1722525" y="1148680"/>
                </a:cubicBezTo>
                <a:lnTo>
                  <a:pt x="1214503" y="1227966"/>
                </a:lnTo>
                <a:cubicBezTo>
                  <a:pt x="938726" y="1220709"/>
                  <a:pt x="864831" y="1147149"/>
                  <a:pt x="589054" y="1041921"/>
                </a:cubicBezTo>
                <a:cubicBezTo>
                  <a:pt x="272591" y="882885"/>
                  <a:pt x="349005" y="915047"/>
                  <a:pt x="337342" y="916122"/>
                </a:cubicBezTo>
                <a:cubicBezTo>
                  <a:pt x="-38672" y="754833"/>
                  <a:pt x="27216" y="819135"/>
                  <a:pt x="0" y="590717"/>
                </a:cubicBezTo>
                <a:cubicBezTo>
                  <a:pt x="6803" y="590144"/>
                  <a:pt x="2557" y="291946"/>
                  <a:pt x="6185" y="29364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06" name="Rectangle 14">
            <a:extLst>
              <a:ext uri="{FF2B5EF4-FFF2-40B4-BE49-F238E27FC236}">
                <a16:creationId xmlns:a16="http://schemas.microsoft.com/office/drawing/2014/main" id="{C07E1826-E27C-D865-BF40-EE639EC18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616" y="3352800"/>
            <a:ext cx="2784573" cy="233363"/>
          </a:xfrm>
          <a:prstGeom prst="rect">
            <a:avLst/>
          </a:prstGeom>
          <a:solidFill>
            <a:srgbClr val="EFF0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08" name="Rectangle 16">
            <a:extLst>
              <a:ext uri="{FF2B5EF4-FFF2-40B4-BE49-F238E27FC236}">
                <a16:creationId xmlns:a16="http://schemas.microsoft.com/office/drawing/2014/main" id="{DBC6C978-89E9-3588-4F26-E238DAAB3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178773"/>
            <a:ext cx="557213" cy="233363"/>
          </a:xfrm>
          <a:prstGeom prst="rect">
            <a:avLst/>
          </a:prstGeom>
          <a:solidFill>
            <a:srgbClr val="EDF2F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7" name="Pond 1">
            <a:extLst>
              <a:ext uri="{FF2B5EF4-FFF2-40B4-BE49-F238E27FC236}">
                <a16:creationId xmlns:a16="http://schemas.microsoft.com/office/drawing/2014/main" id="{6AE4E985-18DD-0D3B-ECDA-9C531B100895}"/>
              </a:ext>
            </a:extLst>
          </p:cNvPr>
          <p:cNvSpPr/>
          <p:nvPr/>
        </p:nvSpPr>
        <p:spPr>
          <a:xfrm>
            <a:off x="2973954" y="3352800"/>
            <a:ext cx="3020905" cy="1208394"/>
          </a:xfrm>
          <a:custGeom>
            <a:avLst/>
            <a:gdLst>
              <a:gd name="connsiteX0" fmla="*/ 0 w 2965605"/>
              <a:gd name="connsiteY0" fmla="*/ 411246 h 1123567"/>
              <a:gd name="connsiteX1" fmla="*/ 397336 w 2965605"/>
              <a:gd name="connsiteY1" fmla="*/ 150537 h 1123567"/>
              <a:gd name="connsiteX2" fmla="*/ 1085466 w 2965605"/>
              <a:gd name="connsiteY2" fmla="*/ 0 h 1123567"/>
              <a:gd name="connsiteX3" fmla="*/ 1880139 w 2965605"/>
              <a:gd name="connsiteY3" fmla="*/ 0 h 1123567"/>
              <a:gd name="connsiteX4" fmla="*/ 2568269 w 2965605"/>
              <a:gd name="connsiteY4" fmla="*/ 150537 h 1123567"/>
              <a:gd name="connsiteX5" fmla="*/ 2965605 w 2965605"/>
              <a:gd name="connsiteY5" fmla="*/ 411246 h 1123567"/>
              <a:gd name="connsiteX6" fmla="*/ 2965605 w 2965605"/>
              <a:gd name="connsiteY6" fmla="*/ 712321 h 1123567"/>
              <a:gd name="connsiteX7" fmla="*/ 2568269 w 2965605"/>
              <a:gd name="connsiteY7" fmla="*/ 973030 h 1123567"/>
              <a:gd name="connsiteX8" fmla="*/ 1880139 w 2965605"/>
              <a:gd name="connsiteY8" fmla="*/ 1123567 h 1123567"/>
              <a:gd name="connsiteX9" fmla="*/ 1085466 w 2965605"/>
              <a:gd name="connsiteY9" fmla="*/ 1123567 h 1123567"/>
              <a:gd name="connsiteX10" fmla="*/ 397336 w 2965605"/>
              <a:gd name="connsiteY10" fmla="*/ 973030 h 1123567"/>
              <a:gd name="connsiteX11" fmla="*/ 0 w 2965605"/>
              <a:gd name="connsiteY11" fmla="*/ 712321 h 1123567"/>
              <a:gd name="connsiteX12" fmla="*/ 0 w 2965605"/>
              <a:gd name="connsiteY12" fmla="*/ 411246 h 1123567"/>
              <a:gd name="connsiteX0" fmla="*/ 0 w 2965605"/>
              <a:gd name="connsiteY0" fmla="*/ 411246 h 1123567"/>
              <a:gd name="connsiteX1" fmla="*/ 397336 w 2965605"/>
              <a:gd name="connsiteY1" fmla="*/ 150537 h 1123567"/>
              <a:gd name="connsiteX2" fmla="*/ 1085466 w 2965605"/>
              <a:gd name="connsiteY2" fmla="*/ 0 h 1123567"/>
              <a:gd name="connsiteX3" fmla="*/ 1901910 w 2965605"/>
              <a:gd name="connsiteY3" fmla="*/ 97971 h 1123567"/>
              <a:gd name="connsiteX4" fmla="*/ 2568269 w 2965605"/>
              <a:gd name="connsiteY4" fmla="*/ 150537 h 1123567"/>
              <a:gd name="connsiteX5" fmla="*/ 2965605 w 2965605"/>
              <a:gd name="connsiteY5" fmla="*/ 411246 h 1123567"/>
              <a:gd name="connsiteX6" fmla="*/ 2965605 w 2965605"/>
              <a:gd name="connsiteY6" fmla="*/ 712321 h 1123567"/>
              <a:gd name="connsiteX7" fmla="*/ 2568269 w 2965605"/>
              <a:gd name="connsiteY7" fmla="*/ 973030 h 1123567"/>
              <a:gd name="connsiteX8" fmla="*/ 1880139 w 2965605"/>
              <a:gd name="connsiteY8" fmla="*/ 1123567 h 1123567"/>
              <a:gd name="connsiteX9" fmla="*/ 1085466 w 2965605"/>
              <a:gd name="connsiteY9" fmla="*/ 1123567 h 1123567"/>
              <a:gd name="connsiteX10" fmla="*/ 397336 w 2965605"/>
              <a:gd name="connsiteY10" fmla="*/ 973030 h 1123567"/>
              <a:gd name="connsiteX11" fmla="*/ 0 w 2965605"/>
              <a:gd name="connsiteY11" fmla="*/ 712321 h 1123567"/>
              <a:gd name="connsiteX12" fmla="*/ 0 w 2965605"/>
              <a:gd name="connsiteY12" fmla="*/ 411246 h 1123567"/>
              <a:gd name="connsiteX0" fmla="*/ 0 w 2965605"/>
              <a:gd name="connsiteY0" fmla="*/ 500195 h 1212516"/>
              <a:gd name="connsiteX1" fmla="*/ 397336 w 2965605"/>
              <a:gd name="connsiteY1" fmla="*/ 239486 h 1212516"/>
              <a:gd name="connsiteX2" fmla="*/ 1085466 w 2965605"/>
              <a:gd name="connsiteY2" fmla="*/ 88949 h 1212516"/>
              <a:gd name="connsiteX3" fmla="*/ 1901910 w 2965605"/>
              <a:gd name="connsiteY3" fmla="*/ 186920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0 w 2965605"/>
              <a:gd name="connsiteY12" fmla="*/ 500195 h 1212516"/>
              <a:gd name="connsiteX0" fmla="*/ 0 w 2965605"/>
              <a:gd name="connsiteY0" fmla="*/ 500195 h 1212516"/>
              <a:gd name="connsiteX1" fmla="*/ 397336 w 2965605"/>
              <a:gd name="connsiteY1" fmla="*/ 239486 h 1212516"/>
              <a:gd name="connsiteX2" fmla="*/ 1085466 w 2965605"/>
              <a:gd name="connsiteY2" fmla="*/ 88949 h 1212516"/>
              <a:gd name="connsiteX3" fmla="*/ 2010767 w 2965605"/>
              <a:gd name="connsiteY3" fmla="*/ 56292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0 w 2965605"/>
              <a:gd name="connsiteY12" fmla="*/ 500195 h 1212516"/>
              <a:gd name="connsiteX0" fmla="*/ 0 w 2965605"/>
              <a:gd name="connsiteY0" fmla="*/ 500195 h 1212516"/>
              <a:gd name="connsiteX1" fmla="*/ 397336 w 2965605"/>
              <a:gd name="connsiteY1" fmla="*/ 239486 h 1212516"/>
              <a:gd name="connsiteX2" fmla="*/ 1118123 w 2965605"/>
              <a:gd name="connsiteY2" fmla="*/ 230463 h 1212516"/>
              <a:gd name="connsiteX3" fmla="*/ 2010767 w 2965605"/>
              <a:gd name="connsiteY3" fmla="*/ 56292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0 w 2965605"/>
              <a:gd name="connsiteY12" fmla="*/ 500195 h 1212516"/>
              <a:gd name="connsiteX0" fmla="*/ 0 w 2965605"/>
              <a:gd name="connsiteY0" fmla="*/ 500195 h 1212516"/>
              <a:gd name="connsiteX1" fmla="*/ 397336 w 2965605"/>
              <a:gd name="connsiteY1" fmla="*/ 239486 h 1212516"/>
              <a:gd name="connsiteX2" fmla="*/ 1194323 w 2965605"/>
              <a:gd name="connsiteY2" fmla="*/ 99834 h 1212516"/>
              <a:gd name="connsiteX3" fmla="*/ 2010767 w 2965605"/>
              <a:gd name="connsiteY3" fmla="*/ 56292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0 w 2965605"/>
              <a:gd name="connsiteY12" fmla="*/ 500195 h 1212516"/>
              <a:gd name="connsiteX0" fmla="*/ 0 w 2965605"/>
              <a:gd name="connsiteY0" fmla="*/ 500195 h 1212516"/>
              <a:gd name="connsiteX1" fmla="*/ 364679 w 2965605"/>
              <a:gd name="connsiteY1" fmla="*/ 97972 h 1212516"/>
              <a:gd name="connsiteX2" fmla="*/ 1194323 w 2965605"/>
              <a:gd name="connsiteY2" fmla="*/ 99834 h 1212516"/>
              <a:gd name="connsiteX3" fmla="*/ 2010767 w 2965605"/>
              <a:gd name="connsiteY3" fmla="*/ 56292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0 w 2965605"/>
              <a:gd name="connsiteY12" fmla="*/ 500195 h 1212516"/>
              <a:gd name="connsiteX0" fmla="*/ 326571 w 2965605"/>
              <a:gd name="connsiteY0" fmla="*/ 478423 h 1212516"/>
              <a:gd name="connsiteX1" fmla="*/ 364679 w 2965605"/>
              <a:gd name="connsiteY1" fmla="*/ 97972 h 1212516"/>
              <a:gd name="connsiteX2" fmla="*/ 1194323 w 2965605"/>
              <a:gd name="connsiteY2" fmla="*/ 99834 h 1212516"/>
              <a:gd name="connsiteX3" fmla="*/ 2010767 w 2965605"/>
              <a:gd name="connsiteY3" fmla="*/ 56292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326571 w 2965605"/>
              <a:gd name="connsiteY12" fmla="*/ 478423 h 1212516"/>
              <a:gd name="connsiteX0" fmla="*/ 163285 w 2965605"/>
              <a:gd name="connsiteY0" fmla="*/ 336909 h 1212516"/>
              <a:gd name="connsiteX1" fmla="*/ 364679 w 2965605"/>
              <a:gd name="connsiteY1" fmla="*/ 97972 h 1212516"/>
              <a:gd name="connsiteX2" fmla="*/ 1194323 w 2965605"/>
              <a:gd name="connsiteY2" fmla="*/ 99834 h 1212516"/>
              <a:gd name="connsiteX3" fmla="*/ 2010767 w 2965605"/>
              <a:gd name="connsiteY3" fmla="*/ 56292 h 1212516"/>
              <a:gd name="connsiteX4" fmla="*/ 2916612 w 2965605"/>
              <a:gd name="connsiteY4" fmla="*/ 0 h 1212516"/>
              <a:gd name="connsiteX5" fmla="*/ 2965605 w 2965605"/>
              <a:gd name="connsiteY5" fmla="*/ 500195 h 1212516"/>
              <a:gd name="connsiteX6" fmla="*/ 2965605 w 2965605"/>
              <a:gd name="connsiteY6" fmla="*/ 801270 h 1212516"/>
              <a:gd name="connsiteX7" fmla="*/ 2568269 w 2965605"/>
              <a:gd name="connsiteY7" fmla="*/ 1061979 h 1212516"/>
              <a:gd name="connsiteX8" fmla="*/ 1880139 w 2965605"/>
              <a:gd name="connsiteY8" fmla="*/ 1212516 h 1212516"/>
              <a:gd name="connsiteX9" fmla="*/ 1085466 w 2965605"/>
              <a:gd name="connsiteY9" fmla="*/ 1212516 h 1212516"/>
              <a:gd name="connsiteX10" fmla="*/ 397336 w 2965605"/>
              <a:gd name="connsiteY10" fmla="*/ 1061979 h 1212516"/>
              <a:gd name="connsiteX11" fmla="*/ 0 w 2965605"/>
              <a:gd name="connsiteY11" fmla="*/ 801270 h 1212516"/>
              <a:gd name="connsiteX12" fmla="*/ 163285 w 2965605"/>
              <a:gd name="connsiteY12" fmla="*/ 336909 h 1212516"/>
              <a:gd name="connsiteX0" fmla="*/ 0 w 2802320"/>
              <a:gd name="connsiteY0" fmla="*/ 336909 h 1212516"/>
              <a:gd name="connsiteX1" fmla="*/ 201394 w 2802320"/>
              <a:gd name="connsiteY1" fmla="*/ 97972 h 1212516"/>
              <a:gd name="connsiteX2" fmla="*/ 1031038 w 2802320"/>
              <a:gd name="connsiteY2" fmla="*/ 99834 h 1212516"/>
              <a:gd name="connsiteX3" fmla="*/ 1847482 w 2802320"/>
              <a:gd name="connsiteY3" fmla="*/ 56292 h 1212516"/>
              <a:gd name="connsiteX4" fmla="*/ 2753327 w 2802320"/>
              <a:gd name="connsiteY4" fmla="*/ 0 h 1212516"/>
              <a:gd name="connsiteX5" fmla="*/ 2802320 w 2802320"/>
              <a:gd name="connsiteY5" fmla="*/ 500195 h 1212516"/>
              <a:gd name="connsiteX6" fmla="*/ 2802320 w 2802320"/>
              <a:gd name="connsiteY6" fmla="*/ 801270 h 1212516"/>
              <a:gd name="connsiteX7" fmla="*/ 2404984 w 2802320"/>
              <a:gd name="connsiteY7" fmla="*/ 1061979 h 1212516"/>
              <a:gd name="connsiteX8" fmla="*/ 1716854 w 2802320"/>
              <a:gd name="connsiteY8" fmla="*/ 1212516 h 1212516"/>
              <a:gd name="connsiteX9" fmla="*/ 922181 w 2802320"/>
              <a:gd name="connsiteY9" fmla="*/ 1212516 h 1212516"/>
              <a:gd name="connsiteX10" fmla="*/ 234051 w 2802320"/>
              <a:gd name="connsiteY10" fmla="*/ 1061979 h 1212516"/>
              <a:gd name="connsiteX11" fmla="*/ 0 w 2802320"/>
              <a:gd name="connsiteY11" fmla="*/ 779499 h 1212516"/>
              <a:gd name="connsiteX12" fmla="*/ 0 w 2802320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107238 w 2987377"/>
              <a:gd name="connsiteY9" fmla="*/ 1212516 h 1212516"/>
              <a:gd name="connsiteX10" fmla="*/ 419108 w 2987377"/>
              <a:gd name="connsiteY10" fmla="*/ 1061979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107238 w 2987377"/>
              <a:gd name="connsiteY9" fmla="*/ 1212516 h 1212516"/>
              <a:gd name="connsiteX10" fmla="*/ 288480 w 2987377"/>
              <a:gd name="connsiteY10" fmla="*/ 1138179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107238 w 2987377"/>
              <a:gd name="connsiteY9" fmla="*/ 1212516 h 1212516"/>
              <a:gd name="connsiteX10" fmla="*/ 288480 w 2987377"/>
              <a:gd name="connsiteY10" fmla="*/ 1138179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205210 w 2987377"/>
              <a:gd name="connsiteY9" fmla="*/ 690002 h 1212516"/>
              <a:gd name="connsiteX10" fmla="*/ 288480 w 2987377"/>
              <a:gd name="connsiteY10" fmla="*/ 1138179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335838 w 2987377"/>
              <a:gd name="connsiteY9" fmla="*/ 461402 h 1212516"/>
              <a:gd name="connsiteX10" fmla="*/ 288480 w 2987377"/>
              <a:gd name="connsiteY10" fmla="*/ 1138179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314067 w 2987377"/>
              <a:gd name="connsiteY9" fmla="*/ 809745 h 1212516"/>
              <a:gd name="connsiteX10" fmla="*/ 288480 w 2987377"/>
              <a:gd name="connsiteY10" fmla="*/ 1138179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212516"/>
              <a:gd name="connsiteX1" fmla="*/ 386451 w 2987377"/>
              <a:gd name="connsiteY1" fmla="*/ 97972 h 1212516"/>
              <a:gd name="connsiteX2" fmla="*/ 1216095 w 2987377"/>
              <a:gd name="connsiteY2" fmla="*/ 99834 h 1212516"/>
              <a:gd name="connsiteX3" fmla="*/ 2032539 w 2987377"/>
              <a:gd name="connsiteY3" fmla="*/ 56292 h 1212516"/>
              <a:gd name="connsiteX4" fmla="*/ 2938384 w 2987377"/>
              <a:gd name="connsiteY4" fmla="*/ 0 h 1212516"/>
              <a:gd name="connsiteX5" fmla="*/ 2987377 w 2987377"/>
              <a:gd name="connsiteY5" fmla="*/ 500195 h 1212516"/>
              <a:gd name="connsiteX6" fmla="*/ 2987377 w 2987377"/>
              <a:gd name="connsiteY6" fmla="*/ 801270 h 1212516"/>
              <a:gd name="connsiteX7" fmla="*/ 2590041 w 2987377"/>
              <a:gd name="connsiteY7" fmla="*/ 1061979 h 1212516"/>
              <a:gd name="connsiteX8" fmla="*/ 1901911 w 2987377"/>
              <a:gd name="connsiteY8" fmla="*/ 1212516 h 1212516"/>
              <a:gd name="connsiteX9" fmla="*/ 1314067 w 2987377"/>
              <a:gd name="connsiteY9" fmla="*/ 809745 h 1212516"/>
              <a:gd name="connsiteX10" fmla="*/ 397337 w 2987377"/>
              <a:gd name="connsiteY10" fmla="*/ 1149065 h 1212516"/>
              <a:gd name="connsiteX11" fmla="*/ 0 w 2987377"/>
              <a:gd name="connsiteY11" fmla="*/ 725070 h 1212516"/>
              <a:gd name="connsiteX12" fmla="*/ 185057 w 2987377"/>
              <a:gd name="connsiteY12" fmla="*/ 336909 h 1212516"/>
              <a:gd name="connsiteX0" fmla="*/ 185057 w 2987377"/>
              <a:gd name="connsiteY0" fmla="*/ 336909 h 1149065"/>
              <a:gd name="connsiteX1" fmla="*/ 386451 w 2987377"/>
              <a:gd name="connsiteY1" fmla="*/ 97972 h 1149065"/>
              <a:gd name="connsiteX2" fmla="*/ 1216095 w 2987377"/>
              <a:gd name="connsiteY2" fmla="*/ 99834 h 1149065"/>
              <a:gd name="connsiteX3" fmla="*/ 2032539 w 2987377"/>
              <a:gd name="connsiteY3" fmla="*/ 56292 h 1149065"/>
              <a:gd name="connsiteX4" fmla="*/ 2938384 w 2987377"/>
              <a:gd name="connsiteY4" fmla="*/ 0 h 1149065"/>
              <a:gd name="connsiteX5" fmla="*/ 2987377 w 2987377"/>
              <a:gd name="connsiteY5" fmla="*/ 500195 h 1149065"/>
              <a:gd name="connsiteX6" fmla="*/ 2987377 w 2987377"/>
              <a:gd name="connsiteY6" fmla="*/ 801270 h 1149065"/>
              <a:gd name="connsiteX7" fmla="*/ 2590041 w 2987377"/>
              <a:gd name="connsiteY7" fmla="*/ 1061979 h 1149065"/>
              <a:gd name="connsiteX8" fmla="*/ 2206711 w 2987377"/>
              <a:gd name="connsiteY8" fmla="*/ 809745 h 1149065"/>
              <a:gd name="connsiteX9" fmla="*/ 1314067 w 2987377"/>
              <a:gd name="connsiteY9" fmla="*/ 809745 h 1149065"/>
              <a:gd name="connsiteX10" fmla="*/ 397337 w 2987377"/>
              <a:gd name="connsiteY10" fmla="*/ 1149065 h 1149065"/>
              <a:gd name="connsiteX11" fmla="*/ 0 w 2987377"/>
              <a:gd name="connsiteY11" fmla="*/ 725070 h 1149065"/>
              <a:gd name="connsiteX12" fmla="*/ 185057 w 2987377"/>
              <a:gd name="connsiteY12" fmla="*/ 336909 h 1149065"/>
              <a:gd name="connsiteX0" fmla="*/ 185057 w 2987377"/>
              <a:gd name="connsiteY0" fmla="*/ 336909 h 1149065"/>
              <a:gd name="connsiteX1" fmla="*/ 386451 w 2987377"/>
              <a:gd name="connsiteY1" fmla="*/ 97972 h 1149065"/>
              <a:gd name="connsiteX2" fmla="*/ 1216095 w 2987377"/>
              <a:gd name="connsiteY2" fmla="*/ 99834 h 1149065"/>
              <a:gd name="connsiteX3" fmla="*/ 2032539 w 2987377"/>
              <a:gd name="connsiteY3" fmla="*/ 56292 h 1149065"/>
              <a:gd name="connsiteX4" fmla="*/ 2938384 w 2987377"/>
              <a:gd name="connsiteY4" fmla="*/ 0 h 1149065"/>
              <a:gd name="connsiteX5" fmla="*/ 2987377 w 2987377"/>
              <a:gd name="connsiteY5" fmla="*/ 500195 h 1149065"/>
              <a:gd name="connsiteX6" fmla="*/ 2987377 w 2987377"/>
              <a:gd name="connsiteY6" fmla="*/ 801270 h 1149065"/>
              <a:gd name="connsiteX7" fmla="*/ 2611813 w 2987377"/>
              <a:gd name="connsiteY7" fmla="*/ 757179 h 1149065"/>
              <a:gd name="connsiteX8" fmla="*/ 2206711 w 2987377"/>
              <a:gd name="connsiteY8" fmla="*/ 809745 h 1149065"/>
              <a:gd name="connsiteX9" fmla="*/ 1314067 w 2987377"/>
              <a:gd name="connsiteY9" fmla="*/ 809745 h 1149065"/>
              <a:gd name="connsiteX10" fmla="*/ 397337 w 2987377"/>
              <a:gd name="connsiteY10" fmla="*/ 1149065 h 1149065"/>
              <a:gd name="connsiteX11" fmla="*/ 0 w 2987377"/>
              <a:gd name="connsiteY11" fmla="*/ 725070 h 1149065"/>
              <a:gd name="connsiteX12" fmla="*/ 185057 w 2987377"/>
              <a:gd name="connsiteY12" fmla="*/ 336909 h 1149065"/>
              <a:gd name="connsiteX0" fmla="*/ 185057 w 2987377"/>
              <a:gd name="connsiteY0" fmla="*/ 336909 h 1149065"/>
              <a:gd name="connsiteX1" fmla="*/ 386451 w 2987377"/>
              <a:gd name="connsiteY1" fmla="*/ 97972 h 1149065"/>
              <a:gd name="connsiteX2" fmla="*/ 1216095 w 2987377"/>
              <a:gd name="connsiteY2" fmla="*/ 99834 h 1149065"/>
              <a:gd name="connsiteX3" fmla="*/ 2032539 w 2987377"/>
              <a:gd name="connsiteY3" fmla="*/ 56292 h 1149065"/>
              <a:gd name="connsiteX4" fmla="*/ 2938384 w 2987377"/>
              <a:gd name="connsiteY4" fmla="*/ 0 h 1149065"/>
              <a:gd name="connsiteX5" fmla="*/ 2987377 w 2987377"/>
              <a:gd name="connsiteY5" fmla="*/ 500195 h 1149065"/>
              <a:gd name="connsiteX6" fmla="*/ 2813205 w 2987377"/>
              <a:gd name="connsiteY6" fmla="*/ 550899 h 1149065"/>
              <a:gd name="connsiteX7" fmla="*/ 2611813 w 2987377"/>
              <a:gd name="connsiteY7" fmla="*/ 757179 h 1149065"/>
              <a:gd name="connsiteX8" fmla="*/ 2206711 w 2987377"/>
              <a:gd name="connsiteY8" fmla="*/ 809745 h 1149065"/>
              <a:gd name="connsiteX9" fmla="*/ 1314067 w 2987377"/>
              <a:gd name="connsiteY9" fmla="*/ 809745 h 1149065"/>
              <a:gd name="connsiteX10" fmla="*/ 397337 w 2987377"/>
              <a:gd name="connsiteY10" fmla="*/ 1149065 h 1149065"/>
              <a:gd name="connsiteX11" fmla="*/ 0 w 2987377"/>
              <a:gd name="connsiteY11" fmla="*/ 725070 h 1149065"/>
              <a:gd name="connsiteX12" fmla="*/ 185057 w 2987377"/>
              <a:gd name="connsiteY12" fmla="*/ 336909 h 1149065"/>
              <a:gd name="connsiteX0" fmla="*/ 185057 w 2938384"/>
              <a:gd name="connsiteY0" fmla="*/ 336909 h 1149065"/>
              <a:gd name="connsiteX1" fmla="*/ 386451 w 2938384"/>
              <a:gd name="connsiteY1" fmla="*/ 97972 h 1149065"/>
              <a:gd name="connsiteX2" fmla="*/ 1216095 w 2938384"/>
              <a:gd name="connsiteY2" fmla="*/ 99834 h 1149065"/>
              <a:gd name="connsiteX3" fmla="*/ 2032539 w 2938384"/>
              <a:gd name="connsiteY3" fmla="*/ 56292 h 1149065"/>
              <a:gd name="connsiteX4" fmla="*/ 2938384 w 2938384"/>
              <a:gd name="connsiteY4" fmla="*/ 0 h 1149065"/>
              <a:gd name="connsiteX5" fmla="*/ 2911177 w 2938384"/>
              <a:gd name="connsiteY5" fmla="*/ 391338 h 1149065"/>
              <a:gd name="connsiteX6" fmla="*/ 2813205 w 2938384"/>
              <a:gd name="connsiteY6" fmla="*/ 550899 h 1149065"/>
              <a:gd name="connsiteX7" fmla="*/ 2611813 w 2938384"/>
              <a:gd name="connsiteY7" fmla="*/ 757179 h 1149065"/>
              <a:gd name="connsiteX8" fmla="*/ 2206711 w 2938384"/>
              <a:gd name="connsiteY8" fmla="*/ 809745 h 1149065"/>
              <a:gd name="connsiteX9" fmla="*/ 1314067 w 2938384"/>
              <a:gd name="connsiteY9" fmla="*/ 809745 h 1149065"/>
              <a:gd name="connsiteX10" fmla="*/ 397337 w 2938384"/>
              <a:gd name="connsiteY10" fmla="*/ 1149065 h 1149065"/>
              <a:gd name="connsiteX11" fmla="*/ 0 w 2938384"/>
              <a:gd name="connsiteY11" fmla="*/ 725070 h 1149065"/>
              <a:gd name="connsiteX12" fmla="*/ 185057 w 2938384"/>
              <a:gd name="connsiteY12" fmla="*/ 336909 h 1149065"/>
              <a:gd name="connsiteX0" fmla="*/ 185057 w 3030920"/>
              <a:gd name="connsiteY0" fmla="*/ 336909 h 1149065"/>
              <a:gd name="connsiteX1" fmla="*/ 386451 w 3030920"/>
              <a:gd name="connsiteY1" fmla="*/ 97972 h 1149065"/>
              <a:gd name="connsiteX2" fmla="*/ 1216095 w 3030920"/>
              <a:gd name="connsiteY2" fmla="*/ 99834 h 1149065"/>
              <a:gd name="connsiteX3" fmla="*/ 2032539 w 3030920"/>
              <a:gd name="connsiteY3" fmla="*/ 56292 h 1149065"/>
              <a:gd name="connsiteX4" fmla="*/ 2938384 w 3030920"/>
              <a:gd name="connsiteY4" fmla="*/ 0 h 1149065"/>
              <a:gd name="connsiteX5" fmla="*/ 3030920 w 3030920"/>
              <a:gd name="connsiteY5" fmla="*/ 347795 h 1149065"/>
              <a:gd name="connsiteX6" fmla="*/ 2813205 w 3030920"/>
              <a:gd name="connsiteY6" fmla="*/ 550899 h 1149065"/>
              <a:gd name="connsiteX7" fmla="*/ 2611813 w 3030920"/>
              <a:gd name="connsiteY7" fmla="*/ 757179 h 1149065"/>
              <a:gd name="connsiteX8" fmla="*/ 2206711 w 3030920"/>
              <a:gd name="connsiteY8" fmla="*/ 809745 h 1149065"/>
              <a:gd name="connsiteX9" fmla="*/ 1314067 w 3030920"/>
              <a:gd name="connsiteY9" fmla="*/ 809745 h 1149065"/>
              <a:gd name="connsiteX10" fmla="*/ 397337 w 3030920"/>
              <a:gd name="connsiteY10" fmla="*/ 1149065 h 1149065"/>
              <a:gd name="connsiteX11" fmla="*/ 0 w 3030920"/>
              <a:gd name="connsiteY11" fmla="*/ 725070 h 1149065"/>
              <a:gd name="connsiteX12" fmla="*/ 185057 w 3030920"/>
              <a:gd name="connsiteY12" fmla="*/ 336909 h 1149065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10720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21653 w 3030920"/>
              <a:gd name="connsiteY3" fmla="*/ 197805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21605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21605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21605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21605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1337 h 1203493"/>
              <a:gd name="connsiteX1" fmla="*/ 386451 w 3030920"/>
              <a:gd name="connsiteY1" fmla="*/ 152400 h 1203493"/>
              <a:gd name="connsiteX2" fmla="*/ 1216095 w 3030920"/>
              <a:gd name="connsiteY2" fmla="*/ 154262 h 1203493"/>
              <a:gd name="connsiteX3" fmla="*/ 2032539 w 3030920"/>
              <a:gd name="connsiteY3" fmla="*/ 121605 h 1203493"/>
              <a:gd name="connsiteX4" fmla="*/ 2938384 w 3030920"/>
              <a:gd name="connsiteY4" fmla="*/ 0 h 1203493"/>
              <a:gd name="connsiteX5" fmla="*/ 3030920 w 3030920"/>
              <a:gd name="connsiteY5" fmla="*/ 402223 h 1203493"/>
              <a:gd name="connsiteX6" fmla="*/ 2813205 w 3030920"/>
              <a:gd name="connsiteY6" fmla="*/ 605327 h 1203493"/>
              <a:gd name="connsiteX7" fmla="*/ 2611813 w 3030920"/>
              <a:gd name="connsiteY7" fmla="*/ 811607 h 1203493"/>
              <a:gd name="connsiteX8" fmla="*/ 2206711 w 3030920"/>
              <a:gd name="connsiteY8" fmla="*/ 864173 h 1203493"/>
              <a:gd name="connsiteX9" fmla="*/ 1314067 w 3030920"/>
              <a:gd name="connsiteY9" fmla="*/ 864173 h 1203493"/>
              <a:gd name="connsiteX10" fmla="*/ 397337 w 3030920"/>
              <a:gd name="connsiteY10" fmla="*/ 1203493 h 1203493"/>
              <a:gd name="connsiteX11" fmla="*/ 0 w 3030920"/>
              <a:gd name="connsiteY11" fmla="*/ 779498 h 1203493"/>
              <a:gd name="connsiteX12" fmla="*/ 185057 w 3030920"/>
              <a:gd name="connsiteY12" fmla="*/ 391337 h 1203493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611813 w 3030920"/>
              <a:gd name="connsiteY7" fmla="*/ 816746 h 1208632"/>
              <a:gd name="connsiteX8" fmla="*/ 2206711 w 3030920"/>
              <a:gd name="connsiteY8" fmla="*/ 869312 h 1208632"/>
              <a:gd name="connsiteX9" fmla="*/ 1314067 w 3030920"/>
              <a:gd name="connsiteY9" fmla="*/ 869312 h 1208632"/>
              <a:gd name="connsiteX10" fmla="*/ 397337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206711 w 3030920"/>
              <a:gd name="connsiteY8" fmla="*/ 869312 h 1208632"/>
              <a:gd name="connsiteX9" fmla="*/ 1314067 w 3030920"/>
              <a:gd name="connsiteY9" fmla="*/ 869312 h 1208632"/>
              <a:gd name="connsiteX10" fmla="*/ 397337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206711 w 3030920"/>
              <a:gd name="connsiteY8" fmla="*/ 706026 h 1208632"/>
              <a:gd name="connsiteX9" fmla="*/ 1314067 w 3030920"/>
              <a:gd name="connsiteY9" fmla="*/ 869312 h 1208632"/>
              <a:gd name="connsiteX10" fmla="*/ 397337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141397 w 3030920"/>
              <a:gd name="connsiteY8" fmla="*/ 891083 h 1208632"/>
              <a:gd name="connsiteX9" fmla="*/ 1314067 w 3030920"/>
              <a:gd name="connsiteY9" fmla="*/ 869312 h 1208632"/>
              <a:gd name="connsiteX10" fmla="*/ 397337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141397 w 3030920"/>
              <a:gd name="connsiteY8" fmla="*/ 891083 h 1208632"/>
              <a:gd name="connsiteX9" fmla="*/ 1314067 w 3030920"/>
              <a:gd name="connsiteY9" fmla="*/ 869312 h 1208632"/>
              <a:gd name="connsiteX10" fmla="*/ 397337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141397 w 3030920"/>
              <a:gd name="connsiteY8" fmla="*/ 891083 h 1208632"/>
              <a:gd name="connsiteX9" fmla="*/ 1314067 w 3030920"/>
              <a:gd name="connsiteY9" fmla="*/ 869312 h 1208632"/>
              <a:gd name="connsiteX10" fmla="*/ 397337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141397 w 3030920"/>
              <a:gd name="connsiteY8" fmla="*/ 891083 h 1208632"/>
              <a:gd name="connsiteX9" fmla="*/ 1314067 w 3030920"/>
              <a:gd name="connsiteY9" fmla="*/ 869312 h 1208632"/>
              <a:gd name="connsiteX10" fmla="*/ 375565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141397 w 3030920"/>
              <a:gd name="connsiteY8" fmla="*/ 891083 h 1208632"/>
              <a:gd name="connsiteX9" fmla="*/ 1314067 w 3030920"/>
              <a:gd name="connsiteY9" fmla="*/ 869312 h 1208632"/>
              <a:gd name="connsiteX10" fmla="*/ 375565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185057 w 3030920"/>
              <a:gd name="connsiteY0" fmla="*/ 396476 h 1208632"/>
              <a:gd name="connsiteX1" fmla="*/ 386451 w 3030920"/>
              <a:gd name="connsiteY1" fmla="*/ 157539 h 1208632"/>
              <a:gd name="connsiteX2" fmla="*/ 1216095 w 3030920"/>
              <a:gd name="connsiteY2" fmla="*/ 159401 h 1208632"/>
              <a:gd name="connsiteX3" fmla="*/ 2032539 w 3030920"/>
              <a:gd name="connsiteY3" fmla="*/ 126744 h 1208632"/>
              <a:gd name="connsiteX4" fmla="*/ 2938384 w 3030920"/>
              <a:gd name="connsiteY4" fmla="*/ 5139 h 1208632"/>
              <a:gd name="connsiteX5" fmla="*/ 3030920 w 3030920"/>
              <a:gd name="connsiteY5" fmla="*/ 407362 h 1208632"/>
              <a:gd name="connsiteX6" fmla="*/ 2813205 w 3030920"/>
              <a:gd name="connsiteY6" fmla="*/ 610466 h 1208632"/>
              <a:gd name="connsiteX7" fmla="*/ 2590042 w 3030920"/>
              <a:gd name="connsiteY7" fmla="*/ 740546 h 1208632"/>
              <a:gd name="connsiteX8" fmla="*/ 2141397 w 3030920"/>
              <a:gd name="connsiteY8" fmla="*/ 891083 h 1208632"/>
              <a:gd name="connsiteX9" fmla="*/ 1314067 w 3030920"/>
              <a:gd name="connsiteY9" fmla="*/ 869312 h 1208632"/>
              <a:gd name="connsiteX10" fmla="*/ 375565 w 3030920"/>
              <a:gd name="connsiteY10" fmla="*/ 1208632 h 1208632"/>
              <a:gd name="connsiteX11" fmla="*/ 0 w 3030920"/>
              <a:gd name="connsiteY11" fmla="*/ 784637 h 1208632"/>
              <a:gd name="connsiteX12" fmla="*/ 185057 w 3030920"/>
              <a:gd name="connsiteY12" fmla="*/ 396476 h 1208632"/>
              <a:gd name="connsiteX0" fmla="*/ 65314 w 2911177"/>
              <a:gd name="connsiteY0" fmla="*/ 396476 h 1208632"/>
              <a:gd name="connsiteX1" fmla="*/ 266708 w 2911177"/>
              <a:gd name="connsiteY1" fmla="*/ 157539 h 1208632"/>
              <a:gd name="connsiteX2" fmla="*/ 1096352 w 2911177"/>
              <a:gd name="connsiteY2" fmla="*/ 159401 h 1208632"/>
              <a:gd name="connsiteX3" fmla="*/ 1912796 w 2911177"/>
              <a:gd name="connsiteY3" fmla="*/ 126744 h 1208632"/>
              <a:gd name="connsiteX4" fmla="*/ 2818641 w 2911177"/>
              <a:gd name="connsiteY4" fmla="*/ 5139 h 1208632"/>
              <a:gd name="connsiteX5" fmla="*/ 2911177 w 2911177"/>
              <a:gd name="connsiteY5" fmla="*/ 407362 h 1208632"/>
              <a:gd name="connsiteX6" fmla="*/ 2693462 w 2911177"/>
              <a:gd name="connsiteY6" fmla="*/ 610466 h 1208632"/>
              <a:gd name="connsiteX7" fmla="*/ 2470299 w 2911177"/>
              <a:gd name="connsiteY7" fmla="*/ 740546 h 1208632"/>
              <a:gd name="connsiteX8" fmla="*/ 2021654 w 2911177"/>
              <a:gd name="connsiteY8" fmla="*/ 891083 h 1208632"/>
              <a:gd name="connsiteX9" fmla="*/ 1194324 w 2911177"/>
              <a:gd name="connsiteY9" fmla="*/ 869312 h 1208632"/>
              <a:gd name="connsiteX10" fmla="*/ 255822 w 2911177"/>
              <a:gd name="connsiteY10" fmla="*/ 1208632 h 1208632"/>
              <a:gd name="connsiteX11" fmla="*/ 0 w 2911177"/>
              <a:gd name="connsiteY11" fmla="*/ 773751 h 1208632"/>
              <a:gd name="connsiteX12" fmla="*/ 65314 w 2911177"/>
              <a:gd name="connsiteY12" fmla="*/ 396476 h 1208632"/>
              <a:gd name="connsiteX0" fmla="*/ 163285 w 3009148"/>
              <a:gd name="connsiteY0" fmla="*/ 396476 h 1208632"/>
              <a:gd name="connsiteX1" fmla="*/ 364679 w 3009148"/>
              <a:gd name="connsiteY1" fmla="*/ 157539 h 1208632"/>
              <a:gd name="connsiteX2" fmla="*/ 1194323 w 3009148"/>
              <a:gd name="connsiteY2" fmla="*/ 159401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63285 w 3009148"/>
              <a:gd name="connsiteY12" fmla="*/ 396476 h 1208632"/>
              <a:gd name="connsiteX0" fmla="*/ 163285 w 3009148"/>
              <a:gd name="connsiteY0" fmla="*/ 396476 h 1208632"/>
              <a:gd name="connsiteX1" fmla="*/ 364679 w 3009148"/>
              <a:gd name="connsiteY1" fmla="*/ 157539 h 1208632"/>
              <a:gd name="connsiteX2" fmla="*/ 1194323 w 3009148"/>
              <a:gd name="connsiteY2" fmla="*/ 159401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63285 w 3009148"/>
              <a:gd name="connsiteY12" fmla="*/ 396476 h 1208632"/>
              <a:gd name="connsiteX0" fmla="*/ 163285 w 3009148"/>
              <a:gd name="connsiteY0" fmla="*/ 396476 h 1208632"/>
              <a:gd name="connsiteX1" fmla="*/ 364679 w 3009148"/>
              <a:gd name="connsiteY1" fmla="*/ 157539 h 1208632"/>
              <a:gd name="connsiteX2" fmla="*/ 1194323 w 3009148"/>
              <a:gd name="connsiteY2" fmla="*/ 159401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63285 w 3009148"/>
              <a:gd name="connsiteY12" fmla="*/ 396476 h 1208632"/>
              <a:gd name="connsiteX0" fmla="*/ 272142 w 3009148"/>
              <a:gd name="connsiteY0" fmla="*/ 494448 h 1208632"/>
              <a:gd name="connsiteX1" fmla="*/ 364679 w 3009148"/>
              <a:gd name="connsiteY1" fmla="*/ 157539 h 1208632"/>
              <a:gd name="connsiteX2" fmla="*/ 1194323 w 3009148"/>
              <a:gd name="connsiteY2" fmla="*/ 159401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272142 w 3009148"/>
              <a:gd name="connsiteY12" fmla="*/ 494448 h 1208632"/>
              <a:gd name="connsiteX0" fmla="*/ 185056 w 3009148"/>
              <a:gd name="connsiteY0" fmla="*/ 461791 h 1208632"/>
              <a:gd name="connsiteX1" fmla="*/ 364679 w 3009148"/>
              <a:gd name="connsiteY1" fmla="*/ 157539 h 1208632"/>
              <a:gd name="connsiteX2" fmla="*/ 1194323 w 3009148"/>
              <a:gd name="connsiteY2" fmla="*/ 159401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85056 w 3009148"/>
              <a:gd name="connsiteY12" fmla="*/ 461791 h 1208632"/>
              <a:gd name="connsiteX0" fmla="*/ 185056 w 3009148"/>
              <a:gd name="connsiteY0" fmla="*/ 461791 h 1208632"/>
              <a:gd name="connsiteX1" fmla="*/ 364679 w 3009148"/>
              <a:gd name="connsiteY1" fmla="*/ 157539 h 1208632"/>
              <a:gd name="connsiteX2" fmla="*/ 1194323 w 3009148"/>
              <a:gd name="connsiteY2" fmla="*/ 159401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85056 w 3009148"/>
              <a:gd name="connsiteY12" fmla="*/ 461791 h 1208632"/>
              <a:gd name="connsiteX0" fmla="*/ 185056 w 3009148"/>
              <a:gd name="connsiteY0" fmla="*/ 461791 h 1208632"/>
              <a:gd name="connsiteX1" fmla="*/ 364679 w 3009148"/>
              <a:gd name="connsiteY1" fmla="*/ 157539 h 1208632"/>
              <a:gd name="connsiteX2" fmla="*/ 1205209 w 3009148"/>
              <a:gd name="connsiteY2" fmla="*/ 333572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85056 w 3009148"/>
              <a:gd name="connsiteY12" fmla="*/ 461791 h 1208632"/>
              <a:gd name="connsiteX0" fmla="*/ 185056 w 3009148"/>
              <a:gd name="connsiteY0" fmla="*/ 461791 h 1208632"/>
              <a:gd name="connsiteX1" fmla="*/ 364679 w 3009148"/>
              <a:gd name="connsiteY1" fmla="*/ 157539 h 1208632"/>
              <a:gd name="connsiteX2" fmla="*/ 1205209 w 3009148"/>
              <a:gd name="connsiteY2" fmla="*/ 170286 h 1208632"/>
              <a:gd name="connsiteX3" fmla="*/ 2010767 w 3009148"/>
              <a:gd name="connsiteY3" fmla="*/ 126744 h 1208632"/>
              <a:gd name="connsiteX4" fmla="*/ 2916612 w 3009148"/>
              <a:gd name="connsiteY4" fmla="*/ 5139 h 1208632"/>
              <a:gd name="connsiteX5" fmla="*/ 3009148 w 3009148"/>
              <a:gd name="connsiteY5" fmla="*/ 407362 h 1208632"/>
              <a:gd name="connsiteX6" fmla="*/ 2791433 w 3009148"/>
              <a:gd name="connsiteY6" fmla="*/ 610466 h 1208632"/>
              <a:gd name="connsiteX7" fmla="*/ 2568270 w 3009148"/>
              <a:gd name="connsiteY7" fmla="*/ 740546 h 1208632"/>
              <a:gd name="connsiteX8" fmla="*/ 2119625 w 3009148"/>
              <a:gd name="connsiteY8" fmla="*/ 891083 h 1208632"/>
              <a:gd name="connsiteX9" fmla="*/ 1292295 w 3009148"/>
              <a:gd name="connsiteY9" fmla="*/ 869312 h 1208632"/>
              <a:gd name="connsiteX10" fmla="*/ 353793 w 3009148"/>
              <a:gd name="connsiteY10" fmla="*/ 1208632 h 1208632"/>
              <a:gd name="connsiteX11" fmla="*/ 0 w 3009148"/>
              <a:gd name="connsiteY11" fmla="*/ 762865 h 1208632"/>
              <a:gd name="connsiteX12" fmla="*/ 185056 w 3009148"/>
              <a:gd name="connsiteY12" fmla="*/ 461791 h 1208632"/>
              <a:gd name="connsiteX0" fmla="*/ 185056 w 3009148"/>
              <a:gd name="connsiteY0" fmla="*/ 460230 h 1207071"/>
              <a:gd name="connsiteX1" fmla="*/ 364679 w 3009148"/>
              <a:gd name="connsiteY1" fmla="*/ 155978 h 1207071"/>
              <a:gd name="connsiteX2" fmla="*/ 1205209 w 3009148"/>
              <a:gd name="connsiteY2" fmla="*/ 168725 h 1207071"/>
              <a:gd name="connsiteX3" fmla="*/ 1999882 w 3009148"/>
              <a:gd name="connsiteY3" fmla="*/ 223155 h 1207071"/>
              <a:gd name="connsiteX4" fmla="*/ 2916612 w 3009148"/>
              <a:gd name="connsiteY4" fmla="*/ 3578 h 1207071"/>
              <a:gd name="connsiteX5" fmla="*/ 3009148 w 3009148"/>
              <a:gd name="connsiteY5" fmla="*/ 405801 h 1207071"/>
              <a:gd name="connsiteX6" fmla="*/ 2791433 w 3009148"/>
              <a:gd name="connsiteY6" fmla="*/ 608905 h 1207071"/>
              <a:gd name="connsiteX7" fmla="*/ 2568270 w 3009148"/>
              <a:gd name="connsiteY7" fmla="*/ 738985 h 1207071"/>
              <a:gd name="connsiteX8" fmla="*/ 2119625 w 3009148"/>
              <a:gd name="connsiteY8" fmla="*/ 889522 h 1207071"/>
              <a:gd name="connsiteX9" fmla="*/ 1292295 w 3009148"/>
              <a:gd name="connsiteY9" fmla="*/ 867751 h 1207071"/>
              <a:gd name="connsiteX10" fmla="*/ 353793 w 3009148"/>
              <a:gd name="connsiteY10" fmla="*/ 1207071 h 1207071"/>
              <a:gd name="connsiteX11" fmla="*/ 0 w 3009148"/>
              <a:gd name="connsiteY11" fmla="*/ 761304 h 1207071"/>
              <a:gd name="connsiteX12" fmla="*/ 185056 w 3009148"/>
              <a:gd name="connsiteY12" fmla="*/ 460230 h 1207071"/>
              <a:gd name="connsiteX0" fmla="*/ 185056 w 3009148"/>
              <a:gd name="connsiteY0" fmla="*/ 461553 h 1208394"/>
              <a:gd name="connsiteX1" fmla="*/ 364679 w 3009148"/>
              <a:gd name="connsiteY1" fmla="*/ 157301 h 1208394"/>
              <a:gd name="connsiteX2" fmla="*/ 1205209 w 3009148"/>
              <a:gd name="connsiteY2" fmla="*/ 170048 h 1208394"/>
              <a:gd name="connsiteX3" fmla="*/ 1999882 w 3009148"/>
              <a:gd name="connsiteY3" fmla="*/ 137392 h 1208394"/>
              <a:gd name="connsiteX4" fmla="*/ 2916612 w 3009148"/>
              <a:gd name="connsiteY4" fmla="*/ 4901 h 1208394"/>
              <a:gd name="connsiteX5" fmla="*/ 3009148 w 3009148"/>
              <a:gd name="connsiteY5" fmla="*/ 407124 h 1208394"/>
              <a:gd name="connsiteX6" fmla="*/ 2791433 w 3009148"/>
              <a:gd name="connsiteY6" fmla="*/ 610228 h 1208394"/>
              <a:gd name="connsiteX7" fmla="*/ 2568270 w 3009148"/>
              <a:gd name="connsiteY7" fmla="*/ 740308 h 1208394"/>
              <a:gd name="connsiteX8" fmla="*/ 2119625 w 3009148"/>
              <a:gd name="connsiteY8" fmla="*/ 890845 h 1208394"/>
              <a:gd name="connsiteX9" fmla="*/ 1292295 w 3009148"/>
              <a:gd name="connsiteY9" fmla="*/ 869074 h 1208394"/>
              <a:gd name="connsiteX10" fmla="*/ 353793 w 3009148"/>
              <a:gd name="connsiteY10" fmla="*/ 1208394 h 1208394"/>
              <a:gd name="connsiteX11" fmla="*/ 0 w 3009148"/>
              <a:gd name="connsiteY11" fmla="*/ 762627 h 1208394"/>
              <a:gd name="connsiteX12" fmla="*/ 185056 w 3009148"/>
              <a:gd name="connsiteY12" fmla="*/ 461553 h 1208394"/>
              <a:gd name="connsiteX0" fmla="*/ 185056 w 3009148"/>
              <a:gd name="connsiteY0" fmla="*/ 461553 h 1208394"/>
              <a:gd name="connsiteX1" fmla="*/ 364679 w 3009148"/>
              <a:gd name="connsiteY1" fmla="*/ 157301 h 1208394"/>
              <a:gd name="connsiteX2" fmla="*/ 1205209 w 3009148"/>
              <a:gd name="connsiteY2" fmla="*/ 170048 h 1208394"/>
              <a:gd name="connsiteX3" fmla="*/ 1999882 w 3009148"/>
              <a:gd name="connsiteY3" fmla="*/ 137392 h 1208394"/>
              <a:gd name="connsiteX4" fmla="*/ 2916612 w 3009148"/>
              <a:gd name="connsiteY4" fmla="*/ 4901 h 1208394"/>
              <a:gd name="connsiteX5" fmla="*/ 3009148 w 3009148"/>
              <a:gd name="connsiteY5" fmla="*/ 407124 h 1208394"/>
              <a:gd name="connsiteX6" fmla="*/ 2791433 w 3009148"/>
              <a:gd name="connsiteY6" fmla="*/ 610228 h 1208394"/>
              <a:gd name="connsiteX7" fmla="*/ 2568270 w 3009148"/>
              <a:gd name="connsiteY7" fmla="*/ 740308 h 1208394"/>
              <a:gd name="connsiteX8" fmla="*/ 2119625 w 3009148"/>
              <a:gd name="connsiteY8" fmla="*/ 890845 h 1208394"/>
              <a:gd name="connsiteX9" fmla="*/ 1292295 w 3009148"/>
              <a:gd name="connsiteY9" fmla="*/ 869074 h 1208394"/>
              <a:gd name="connsiteX10" fmla="*/ 353793 w 3009148"/>
              <a:gd name="connsiteY10" fmla="*/ 1208394 h 1208394"/>
              <a:gd name="connsiteX11" fmla="*/ 0 w 3009148"/>
              <a:gd name="connsiteY11" fmla="*/ 762627 h 1208394"/>
              <a:gd name="connsiteX12" fmla="*/ 185056 w 3009148"/>
              <a:gd name="connsiteY12" fmla="*/ 461553 h 1208394"/>
              <a:gd name="connsiteX0" fmla="*/ 185056 w 3030142"/>
              <a:gd name="connsiteY0" fmla="*/ 461553 h 1208394"/>
              <a:gd name="connsiteX1" fmla="*/ 364679 w 3030142"/>
              <a:gd name="connsiteY1" fmla="*/ 157301 h 1208394"/>
              <a:gd name="connsiteX2" fmla="*/ 1205209 w 3030142"/>
              <a:gd name="connsiteY2" fmla="*/ 170048 h 1208394"/>
              <a:gd name="connsiteX3" fmla="*/ 1999882 w 3030142"/>
              <a:gd name="connsiteY3" fmla="*/ 137392 h 1208394"/>
              <a:gd name="connsiteX4" fmla="*/ 2916612 w 3030142"/>
              <a:gd name="connsiteY4" fmla="*/ 4901 h 1208394"/>
              <a:gd name="connsiteX5" fmla="*/ 3009148 w 3030142"/>
              <a:gd name="connsiteY5" fmla="*/ 407124 h 1208394"/>
              <a:gd name="connsiteX6" fmla="*/ 2791433 w 3030142"/>
              <a:gd name="connsiteY6" fmla="*/ 610228 h 1208394"/>
              <a:gd name="connsiteX7" fmla="*/ 2568270 w 3030142"/>
              <a:gd name="connsiteY7" fmla="*/ 740308 h 1208394"/>
              <a:gd name="connsiteX8" fmla="*/ 2119625 w 3030142"/>
              <a:gd name="connsiteY8" fmla="*/ 890845 h 1208394"/>
              <a:gd name="connsiteX9" fmla="*/ 1292295 w 3030142"/>
              <a:gd name="connsiteY9" fmla="*/ 869074 h 1208394"/>
              <a:gd name="connsiteX10" fmla="*/ 353793 w 3030142"/>
              <a:gd name="connsiteY10" fmla="*/ 1208394 h 1208394"/>
              <a:gd name="connsiteX11" fmla="*/ 0 w 3030142"/>
              <a:gd name="connsiteY11" fmla="*/ 762627 h 1208394"/>
              <a:gd name="connsiteX12" fmla="*/ 185056 w 3030142"/>
              <a:gd name="connsiteY12" fmla="*/ 461553 h 1208394"/>
              <a:gd name="connsiteX0" fmla="*/ 185056 w 3020905"/>
              <a:gd name="connsiteY0" fmla="*/ 461553 h 1208394"/>
              <a:gd name="connsiteX1" fmla="*/ 364679 w 3020905"/>
              <a:gd name="connsiteY1" fmla="*/ 157301 h 1208394"/>
              <a:gd name="connsiteX2" fmla="*/ 1205209 w 3020905"/>
              <a:gd name="connsiteY2" fmla="*/ 170048 h 1208394"/>
              <a:gd name="connsiteX3" fmla="*/ 1999882 w 3020905"/>
              <a:gd name="connsiteY3" fmla="*/ 137392 h 1208394"/>
              <a:gd name="connsiteX4" fmla="*/ 2916612 w 3020905"/>
              <a:gd name="connsiteY4" fmla="*/ 4901 h 1208394"/>
              <a:gd name="connsiteX5" fmla="*/ 3009148 w 3020905"/>
              <a:gd name="connsiteY5" fmla="*/ 407124 h 1208394"/>
              <a:gd name="connsiteX6" fmla="*/ 2791433 w 3020905"/>
              <a:gd name="connsiteY6" fmla="*/ 610228 h 1208394"/>
              <a:gd name="connsiteX7" fmla="*/ 2568270 w 3020905"/>
              <a:gd name="connsiteY7" fmla="*/ 740308 h 1208394"/>
              <a:gd name="connsiteX8" fmla="*/ 2119625 w 3020905"/>
              <a:gd name="connsiteY8" fmla="*/ 890845 h 1208394"/>
              <a:gd name="connsiteX9" fmla="*/ 1292295 w 3020905"/>
              <a:gd name="connsiteY9" fmla="*/ 869074 h 1208394"/>
              <a:gd name="connsiteX10" fmla="*/ 353793 w 3020905"/>
              <a:gd name="connsiteY10" fmla="*/ 1208394 h 1208394"/>
              <a:gd name="connsiteX11" fmla="*/ 0 w 3020905"/>
              <a:gd name="connsiteY11" fmla="*/ 762627 h 1208394"/>
              <a:gd name="connsiteX12" fmla="*/ 185056 w 3020905"/>
              <a:gd name="connsiteY12" fmla="*/ 461553 h 1208394"/>
              <a:gd name="connsiteX0" fmla="*/ 185056 w 3020905"/>
              <a:gd name="connsiteY0" fmla="*/ 461553 h 1208394"/>
              <a:gd name="connsiteX1" fmla="*/ 364679 w 3020905"/>
              <a:gd name="connsiteY1" fmla="*/ 157301 h 1208394"/>
              <a:gd name="connsiteX2" fmla="*/ 1205209 w 3020905"/>
              <a:gd name="connsiteY2" fmla="*/ 170048 h 1208394"/>
              <a:gd name="connsiteX3" fmla="*/ 1999882 w 3020905"/>
              <a:gd name="connsiteY3" fmla="*/ 137392 h 1208394"/>
              <a:gd name="connsiteX4" fmla="*/ 2916612 w 3020905"/>
              <a:gd name="connsiteY4" fmla="*/ 4901 h 1208394"/>
              <a:gd name="connsiteX5" fmla="*/ 3009148 w 3020905"/>
              <a:gd name="connsiteY5" fmla="*/ 407124 h 1208394"/>
              <a:gd name="connsiteX6" fmla="*/ 2791433 w 3020905"/>
              <a:gd name="connsiteY6" fmla="*/ 610228 h 1208394"/>
              <a:gd name="connsiteX7" fmla="*/ 2568270 w 3020905"/>
              <a:gd name="connsiteY7" fmla="*/ 740308 h 1208394"/>
              <a:gd name="connsiteX8" fmla="*/ 2119625 w 3020905"/>
              <a:gd name="connsiteY8" fmla="*/ 890845 h 1208394"/>
              <a:gd name="connsiteX9" fmla="*/ 1292295 w 3020905"/>
              <a:gd name="connsiteY9" fmla="*/ 869074 h 1208394"/>
              <a:gd name="connsiteX10" fmla="*/ 353793 w 3020905"/>
              <a:gd name="connsiteY10" fmla="*/ 1208394 h 1208394"/>
              <a:gd name="connsiteX11" fmla="*/ 0 w 3020905"/>
              <a:gd name="connsiteY11" fmla="*/ 762627 h 1208394"/>
              <a:gd name="connsiteX12" fmla="*/ 185056 w 3020905"/>
              <a:gd name="connsiteY12" fmla="*/ 461553 h 1208394"/>
              <a:gd name="connsiteX0" fmla="*/ 185056 w 3020905"/>
              <a:gd name="connsiteY0" fmla="*/ 461553 h 1208394"/>
              <a:gd name="connsiteX1" fmla="*/ 364679 w 3020905"/>
              <a:gd name="connsiteY1" fmla="*/ 157301 h 1208394"/>
              <a:gd name="connsiteX2" fmla="*/ 1205209 w 3020905"/>
              <a:gd name="connsiteY2" fmla="*/ 170048 h 1208394"/>
              <a:gd name="connsiteX3" fmla="*/ 1999882 w 3020905"/>
              <a:gd name="connsiteY3" fmla="*/ 137392 h 1208394"/>
              <a:gd name="connsiteX4" fmla="*/ 2916612 w 3020905"/>
              <a:gd name="connsiteY4" fmla="*/ 4901 h 1208394"/>
              <a:gd name="connsiteX5" fmla="*/ 3009148 w 3020905"/>
              <a:gd name="connsiteY5" fmla="*/ 407124 h 1208394"/>
              <a:gd name="connsiteX6" fmla="*/ 2791433 w 3020905"/>
              <a:gd name="connsiteY6" fmla="*/ 610228 h 1208394"/>
              <a:gd name="connsiteX7" fmla="*/ 2568270 w 3020905"/>
              <a:gd name="connsiteY7" fmla="*/ 740308 h 1208394"/>
              <a:gd name="connsiteX8" fmla="*/ 2119625 w 3020905"/>
              <a:gd name="connsiteY8" fmla="*/ 890845 h 1208394"/>
              <a:gd name="connsiteX9" fmla="*/ 1292295 w 3020905"/>
              <a:gd name="connsiteY9" fmla="*/ 869074 h 1208394"/>
              <a:gd name="connsiteX10" fmla="*/ 353793 w 3020905"/>
              <a:gd name="connsiteY10" fmla="*/ 1208394 h 1208394"/>
              <a:gd name="connsiteX11" fmla="*/ 0 w 3020905"/>
              <a:gd name="connsiteY11" fmla="*/ 762627 h 1208394"/>
              <a:gd name="connsiteX12" fmla="*/ 185056 w 3020905"/>
              <a:gd name="connsiteY12" fmla="*/ 461553 h 1208394"/>
              <a:gd name="connsiteX0" fmla="*/ 91271 w 3020905"/>
              <a:gd name="connsiteY0" fmla="*/ 414660 h 1208394"/>
              <a:gd name="connsiteX1" fmla="*/ 364679 w 3020905"/>
              <a:gd name="connsiteY1" fmla="*/ 157301 h 1208394"/>
              <a:gd name="connsiteX2" fmla="*/ 1205209 w 3020905"/>
              <a:gd name="connsiteY2" fmla="*/ 170048 h 1208394"/>
              <a:gd name="connsiteX3" fmla="*/ 1999882 w 3020905"/>
              <a:gd name="connsiteY3" fmla="*/ 137392 h 1208394"/>
              <a:gd name="connsiteX4" fmla="*/ 2916612 w 3020905"/>
              <a:gd name="connsiteY4" fmla="*/ 4901 h 1208394"/>
              <a:gd name="connsiteX5" fmla="*/ 3009148 w 3020905"/>
              <a:gd name="connsiteY5" fmla="*/ 407124 h 1208394"/>
              <a:gd name="connsiteX6" fmla="*/ 2791433 w 3020905"/>
              <a:gd name="connsiteY6" fmla="*/ 610228 h 1208394"/>
              <a:gd name="connsiteX7" fmla="*/ 2568270 w 3020905"/>
              <a:gd name="connsiteY7" fmla="*/ 740308 h 1208394"/>
              <a:gd name="connsiteX8" fmla="*/ 2119625 w 3020905"/>
              <a:gd name="connsiteY8" fmla="*/ 890845 h 1208394"/>
              <a:gd name="connsiteX9" fmla="*/ 1292295 w 3020905"/>
              <a:gd name="connsiteY9" fmla="*/ 869074 h 1208394"/>
              <a:gd name="connsiteX10" fmla="*/ 353793 w 3020905"/>
              <a:gd name="connsiteY10" fmla="*/ 1208394 h 1208394"/>
              <a:gd name="connsiteX11" fmla="*/ 0 w 3020905"/>
              <a:gd name="connsiteY11" fmla="*/ 762627 h 1208394"/>
              <a:gd name="connsiteX12" fmla="*/ 91271 w 3020905"/>
              <a:gd name="connsiteY12" fmla="*/ 414660 h 120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0905" h="1208394">
                <a:moveTo>
                  <a:pt x="91271" y="414660"/>
                </a:moveTo>
                <a:cubicBezTo>
                  <a:pt x="107602" y="171728"/>
                  <a:pt x="304805" y="258718"/>
                  <a:pt x="364679" y="157301"/>
                </a:cubicBezTo>
                <a:cubicBezTo>
                  <a:pt x="535999" y="128893"/>
                  <a:pt x="925032" y="165799"/>
                  <a:pt x="1205209" y="170048"/>
                </a:cubicBezTo>
                <a:cubicBezTo>
                  <a:pt x="1477357" y="155534"/>
                  <a:pt x="1673305" y="108363"/>
                  <a:pt x="1999882" y="137392"/>
                </a:cubicBezTo>
                <a:cubicBezTo>
                  <a:pt x="2421573" y="176686"/>
                  <a:pt x="2516692" y="-34393"/>
                  <a:pt x="2916612" y="4901"/>
                </a:cubicBezTo>
                <a:cubicBezTo>
                  <a:pt x="3067199" y="171632"/>
                  <a:pt x="3010959" y="164193"/>
                  <a:pt x="3009148" y="407124"/>
                </a:cubicBezTo>
                <a:cubicBezTo>
                  <a:pt x="2925690" y="529253"/>
                  <a:pt x="2864005" y="542527"/>
                  <a:pt x="2791433" y="610228"/>
                </a:cubicBezTo>
                <a:lnTo>
                  <a:pt x="2568270" y="740308"/>
                </a:lnTo>
                <a:lnTo>
                  <a:pt x="2119625" y="890845"/>
                </a:lnTo>
                <a:cubicBezTo>
                  <a:pt x="1843848" y="883588"/>
                  <a:pt x="1622500" y="756588"/>
                  <a:pt x="1292295" y="869074"/>
                </a:cubicBezTo>
                <a:cubicBezTo>
                  <a:pt x="1019375" y="927752"/>
                  <a:pt x="724685" y="1160601"/>
                  <a:pt x="353793" y="1208394"/>
                </a:cubicBezTo>
                <a:cubicBezTo>
                  <a:pt x="130633" y="1077948"/>
                  <a:pt x="27216" y="991045"/>
                  <a:pt x="0" y="762627"/>
                </a:cubicBezTo>
                <a:cubicBezTo>
                  <a:pt x="54428" y="520754"/>
                  <a:pt x="36843" y="536790"/>
                  <a:pt x="91271" y="41466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55" name="Line 163">
            <a:extLst>
              <a:ext uri="{FF2B5EF4-FFF2-40B4-BE49-F238E27FC236}">
                <a16:creationId xmlns:a16="http://schemas.microsoft.com/office/drawing/2014/main" id="{357B5A79-5DFE-ED94-7AC0-D98290C32A6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6518" y="3643911"/>
            <a:ext cx="0" cy="1555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61" name="Rectangle 169">
            <a:extLst>
              <a:ext uri="{FF2B5EF4-FFF2-40B4-BE49-F238E27FC236}">
                <a16:creationId xmlns:a16="http://schemas.microsoft.com/office/drawing/2014/main" id="{D83EF163-7369-1A15-5EB6-EAC2F2CA9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5581" y="3759798"/>
            <a:ext cx="79375" cy="39688"/>
          </a:xfrm>
          <a:prstGeom prst="rect">
            <a:avLst/>
          </a:prstGeom>
          <a:solidFill>
            <a:srgbClr val="EEF7F8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E3EAF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62" name="Freeform 170">
            <a:extLst>
              <a:ext uri="{FF2B5EF4-FFF2-40B4-BE49-F238E27FC236}">
                <a16:creationId xmlns:a16="http://schemas.microsoft.com/office/drawing/2014/main" id="{4A4A7DA2-A0B3-9156-B274-A636EBEC0E06}"/>
              </a:ext>
            </a:extLst>
          </p:cNvPr>
          <p:cNvSpPr>
            <a:spLocks/>
          </p:cNvSpPr>
          <p:nvPr/>
        </p:nvSpPr>
        <p:spPr bwMode="auto">
          <a:xfrm>
            <a:off x="6501606" y="3643911"/>
            <a:ext cx="14288" cy="155575"/>
          </a:xfrm>
          <a:custGeom>
            <a:avLst/>
            <a:gdLst>
              <a:gd name="T0" fmla="*/ 0 w 17"/>
              <a:gd name="T1" fmla="*/ 0 h 192"/>
              <a:gd name="T2" fmla="*/ 0 w 17"/>
              <a:gd name="T3" fmla="*/ 98 h 192"/>
              <a:gd name="T4" fmla="*/ 9 w 17"/>
              <a:gd name="T5" fmla="*/ 98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" h="192">
                <a:moveTo>
                  <a:pt x="0" y="0"/>
                </a:moveTo>
                <a:cubicBezTo>
                  <a:pt x="0" y="64"/>
                  <a:pt x="0" y="128"/>
                  <a:pt x="0" y="192"/>
                </a:cubicBezTo>
                <a:lnTo>
                  <a:pt x="17" y="192"/>
                </a:lnTo>
              </a:path>
            </a:pathLst>
          </a:custGeom>
          <a:noFill/>
          <a:ln w="63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64" name="Freeform 172">
            <a:extLst>
              <a:ext uri="{FF2B5EF4-FFF2-40B4-BE49-F238E27FC236}">
                <a16:creationId xmlns:a16="http://schemas.microsoft.com/office/drawing/2014/main" id="{7B0371A9-A412-5A7F-3E10-5B83DE71E2AD}"/>
              </a:ext>
            </a:extLst>
          </p:cNvPr>
          <p:cNvSpPr>
            <a:spLocks/>
          </p:cNvSpPr>
          <p:nvPr/>
        </p:nvSpPr>
        <p:spPr bwMode="auto">
          <a:xfrm>
            <a:off x="6357143" y="3642323"/>
            <a:ext cx="12700" cy="158750"/>
          </a:xfrm>
          <a:custGeom>
            <a:avLst/>
            <a:gdLst>
              <a:gd name="T0" fmla="*/ 7 w 16"/>
              <a:gd name="T1" fmla="*/ 0 h 197"/>
              <a:gd name="T2" fmla="*/ 8 w 16"/>
              <a:gd name="T3" fmla="*/ 100 h 197"/>
              <a:gd name="T4" fmla="*/ 0 w 16"/>
              <a:gd name="T5" fmla="*/ 98 h 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" h="197">
                <a:moveTo>
                  <a:pt x="14" y="0"/>
                </a:moveTo>
                <a:cubicBezTo>
                  <a:pt x="16" y="111"/>
                  <a:pt x="15" y="45"/>
                  <a:pt x="15" y="197"/>
                </a:cubicBezTo>
                <a:lnTo>
                  <a:pt x="0" y="194"/>
                </a:lnTo>
              </a:path>
            </a:pathLst>
          </a:custGeom>
          <a:noFill/>
          <a:ln w="63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67" name="Freeform 175">
            <a:extLst>
              <a:ext uri="{FF2B5EF4-FFF2-40B4-BE49-F238E27FC236}">
                <a16:creationId xmlns:a16="http://schemas.microsoft.com/office/drawing/2014/main" id="{6137DBC5-4723-1DB8-8FE2-450213DDCB27}"/>
              </a:ext>
            </a:extLst>
          </p:cNvPr>
          <p:cNvSpPr>
            <a:spLocks/>
          </p:cNvSpPr>
          <p:nvPr/>
        </p:nvSpPr>
        <p:spPr bwMode="auto">
          <a:xfrm>
            <a:off x="7541418" y="3777261"/>
            <a:ext cx="87313" cy="22225"/>
          </a:xfrm>
          <a:custGeom>
            <a:avLst/>
            <a:gdLst>
              <a:gd name="T0" fmla="*/ 0 w 106"/>
              <a:gd name="T1" fmla="*/ 14 h 26"/>
              <a:gd name="T2" fmla="*/ 5 w 106"/>
              <a:gd name="T3" fmla="*/ 9 h 26"/>
              <a:gd name="T4" fmla="*/ 8 w 106"/>
              <a:gd name="T5" fmla="*/ 0 h 26"/>
              <a:gd name="T6" fmla="*/ 55 w 106"/>
              <a:gd name="T7" fmla="*/ 14 h 2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6" h="26">
                <a:moveTo>
                  <a:pt x="0" y="26"/>
                </a:moveTo>
                <a:cubicBezTo>
                  <a:pt x="5" y="22"/>
                  <a:pt x="3" y="19"/>
                  <a:pt x="9" y="16"/>
                </a:cubicBezTo>
                <a:cubicBezTo>
                  <a:pt x="10" y="12"/>
                  <a:pt x="15" y="3"/>
                  <a:pt x="15" y="0"/>
                </a:cubicBezTo>
                <a:lnTo>
                  <a:pt x="106" y="2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1" name="Rectangle 189">
            <a:extLst>
              <a:ext uri="{FF2B5EF4-FFF2-40B4-BE49-F238E27FC236}">
                <a16:creationId xmlns:a16="http://schemas.microsoft.com/office/drawing/2014/main" id="{706EB742-E1FD-B739-EB15-839244510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3257" y="-152400"/>
            <a:ext cx="1974055" cy="295232"/>
          </a:xfrm>
          <a:prstGeom prst="rect">
            <a:avLst/>
          </a:prstGeom>
          <a:solidFill>
            <a:srgbClr val="F3F0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82" name="Rectangle 190">
            <a:extLst>
              <a:ext uri="{FF2B5EF4-FFF2-40B4-BE49-F238E27FC236}">
                <a16:creationId xmlns:a16="http://schemas.microsoft.com/office/drawing/2014/main" id="{F6EA0EA2-02F4-8902-4FD1-7B162DFA8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9931" y="-37502"/>
            <a:ext cx="1392238" cy="233363"/>
          </a:xfrm>
          <a:prstGeom prst="rect">
            <a:avLst/>
          </a:prstGeom>
          <a:solidFill>
            <a:srgbClr val="F3F0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83" name="Rectangle 191">
            <a:extLst>
              <a:ext uri="{FF2B5EF4-FFF2-40B4-BE49-F238E27FC236}">
                <a16:creationId xmlns:a16="http://schemas.microsoft.com/office/drawing/2014/main" id="{DC1C08C2-40B1-0940-0BDA-7CF1E185E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7693" y="-37502"/>
            <a:ext cx="1392238" cy="233363"/>
          </a:xfrm>
          <a:prstGeom prst="rect">
            <a:avLst/>
          </a:prstGeom>
          <a:solidFill>
            <a:srgbClr val="F3F0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85" name="Rectangle 193">
            <a:extLst>
              <a:ext uri="{FF2B5EF4-FFF2-40B4-BE49-F238E27FC236}">
                <a16:creationId xmlns:a16="http://schemas.microsoft.com/office/drawing/2014/main" id="{22B02429-CDEC-BE0F-FA7C-389C3D985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0743" y="-75602"/>
            <a:ext cx="1392238" cy="231775"/>
          </a:xfrm>
          <a:prstGeom prst="rect">
            <a:avLst/>
          </a:prstGeom>
          <a:solidFill>
            <a:srgbClr val="F3F0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87" name="Rectangle 195">
            <a:extLst>
              <a:ext uri="{FF2B5EF4-FFF2-40B4-BE49-F238E27FC236}">
                <a16:creationId xmlns:a16="http://schemas.microsoft.com/office/drawing/2014/main" id="{0289E93A-A9EC-842B-3734-765812DF1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606" y="-37502"/>
            <a:ext cx="1392238" cy="233363"/>
          </a:xfrm>
          <a:prstGeom prst="rect">
            <a:avLst/>
          </a:prstGeom>
          <a:solidFill>
            <a:srgbClr val="F3F0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84" name="Rectangle 192">
            <a:extLst>
              <a:ext uri="{FF2B5EF4-FFF2-40B4-BE49-F238E27FC236}">
                <a16:creationId xmlns:a16="http://schemas.microsoft.com/office/drawing/2014/main" id="{2A69D10A-025D-CA06-401B-FDA2D86CF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5575" y="2186"/>
            <a:ext cx="2517775" cy="1942550"/>
          </a:xfrm>
          <a:prstGeom prst="rect">
            <a:avLst/>
          </a:prstGeom>
          <a:solidFill>
            <a:srgbClr val="EFF0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pPr algn="r">
              <a:defRPr/>
            </a:pPr>
            <a:endParaRPr lang="en-US" dirty="0">
              <a:latin typeface="Century Gothic" panose="020B0502020202020204" pitchFamily="34" charset="0"/>
              <a:ea typeface="ＭＳ Ｐゴシック" charset="0"/>
            </a:endParaRPr>
          </a:p>
          <a:p>
            <a:pPr algn="r">
              <a:defRPr/>
            </a:pPr>
            <a:endParaRPr lang="en-US" dirty="0">
              <a:latin typeface="Century Gothic" panose="020B0502020202020204" pitchFamily="34" charset="0"/>
              <a:ea typeface="ＭＳ Ｐゴシック" charset="0"/>
            </a:endParaRPr>
          </a:p>
          <a:p>
            <a:pPr algn="r">
              <a:defRPr/>
            </a:pPr>
            <a:endParaRPr lang="en-US" dirty="0">
              <a:latin typeface="Century Gothic" panose="020B0502020202020204" pitchFamily="34" charset="0"/>
              <a:ea typeface="ＭＳ Ｐゴシック" charset="0"/>
            </a:endParaRPr>
          </a:p>
          <a:p>
            <a:pPr algn="r">
              <a:defRPr/>
            </a:pPr>
            <a:endParaRPr lang="en-US" dirty="0">
              <a:latin typeface="Century Gothic" panose="020B0502020202020204" pitchFamily="34" charset="0"/>
              <a:ea typeface="ＭＳ Ｐゴシック" charset="0"/>
            </a:endParaRPr>
          </a:p>
          <a:p>
            <a:pPr algn="r">
              <a:defRPr/>
            </a:pPr>
            <a:r>
              <a:rPr lang="en-US" dirty="0">
                <a:latin typeface="Century Gothic" panose="020B0502020202020204" pitchFamily="34" charset="0"/>
                <a:ea typeface="ＭＳ Ｐゴシック" charset="0"/>
              </a:rPr>
              <a:t>Glen Oaks Manor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AC88A84-4B99-70A8-E64B-29D46903B352}"/>
              </a:ext>
            </a:extLst>
          </p:cNvPr>
          <p:cNvSpPr/>
          <p:nvPr/>
        </p:nvSpPr>
        <p:spPr>
          <a:xfrm rot="19197631">
            <a:off x="2997248" y="4334350"/>
            <a:ext cx="96393" cy="11578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B8BA0D4-6B7D-C85C-E082-5F055E0D28F4}"/>
              </a:ext>
            </a:extLst>
          </p:cNvPr>
          <p:cNvSpPr/>
          <p:nvPr/>
        </p:nvSpPr>
        <p:spPr>
          <a:xfrm rot="20880548">
            <a:off x="5927366" y="3504026"/>
            <a:ext cx="96393" cy="11578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3450" name="TextBox 13449">
            <a:extLst>
              <a:ext uri="{FF2B5EF4-FFF2-40B4-BE49-F238E27FC236}">
                <a16:creationId xmlns:a16="http://schemas.microsoft.com/office/drawing/2014/main" id="{C5FD835E-02F7-BC58-9C91-351FDDF7E247}"/>
              </a:ext>
            </a:extLst>
          </p:cNvPr>
          <p:cNvSpPr txBox="1"/>
          <p:nvPr/>
        </p:nvSpPr>
        <p:spPr>
          <a:xfrm>
            <a:off x="5696028" y="3495672"/>
            <a:ext cx="329166" cy="1692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500" dirty="0"/>
              <a:t>Gazebo</a:t>
            </a:r>
          </a:p>
        </p:txBody>
      </p:sp>
      <p:sp>
        <p:nvSpPr>
          <p:cNvPr id="13451" name="TextBox 13450">
            <a:extLst>
              <a:ext uri="{FF2B5EF4-FFF2-40B4-BE49-F238E27FC236}">
                <a16:creationId xmlns:a16="http://schemas.microsoft.com/office/drawing/2014/main" id="{5BCFA81D-C9AE-6100-A562-309DB0FC7578}"/>
              </a:ext>
            </a:extLst>
          </p:cNvPr>
          <p:cNvSpPr txBox="1"/>
          <p:nvPr/>
        </p:nvSpPr>
        <p:spPr>
          <a:xfrm>
            <a:off x="3083756" y="4259081"/>
            <a:ext cx="329166" cy="1692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500" dirty="0"/>
              <a:t>Gazebo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616E12-31C2-B9D1-8B6B-8DDD034EA54E}"/>
              </a:ext>
            </a:extLst>
          </p:cNvPr>
          <p:cNvSpPr/>
          <p:nvPr/>
        </p:nvSpPr>
        <p:spPr>
          <a:xfrm rot="20647711">
            <a:off x="7100596" y="3073640"/>
            <a:ext cx="96393" cy="11578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99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6C3D4C-53B9-6F6A-F7A4-A1E33DF14186}"/>
              </a:ext>
            </a:extLst>
          </p:cNvPr>
          <p:cNvSpPr/>
          <p:nvPr/>
        </p:nvSpPr>
        <p:spPr>
          <a:xfrm>
            <a:off x="0" y="0"/>
            <a:ext cx="9186863" cy="6858000"/>
          </a:xfrm>
          <a:prstGeom prst="rect">
            <a:avLst/>
          </a:prstGeom>
          <a:solidFill>
            <a:srgbClr val="EFF0F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13" name="Group 214">
            <a:extLst>
              <a:ext uri="{FF2B5EF4-FFF2-40B4-BE49-F238E27FC236}">
                <a16:creationId xmlns:a16="http://schemas.microsoft.com/office/drawing/2014/main" id="{A80DE30F-5A15-206A-B123-D68C1A5DAA5F}"/>
              </a:ext>
            </a:extLst>
          </p:cNvPr>
          <p:cNvGrpSpPr>
            <a:grpSpLocks/>
          </p:cNvGrpSpPr>
          <p:nvPr/>
        </p:nvGrpSpPr>
        <p:grpSpPr bwMode="auto">
          <a:xfrm>
            <a:off x="343693" y="7095"/>
            <a:ext cx="8456613" cy="7007225"/>
            <a:chOff x="240" y="0"/>
            <a:chExt cx="5327" cy="4414"/>
          </a:xfrm>
        </p:grpSpPr>
        <p:grpSp>
          <p:nvGrpSpPr>
            <p:cNvPr id="13314" name="Group 212">
              <a:extLst>
                <a:ext uri="{FF2B5EF4-FFF2-40B4-BE49-F238E27FC236}">
                  <a16:creationId xmlns:a16="http://schemas.microsoft.com/office/drawing/2014/main" id="{BB4057ED-71F3-9DEF-9BA4-89BC4843DC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0"/>
              <a:ext cx="5327" cy="4414"/>
              <a:chOff x="240" y="0"/>
              <a:chExt cx="5327" cy="4414"/>
            </a:xfrm>
          </p:grpSpPr>
          <p:grpSp>
            <p:nvGrpSpPr>
              <p:cNvPr id="13316" name="Group 204">
                <a:extLst>
                  <a:ext uri="{FF2B5EF4-FFF2-40B4-BE49-F238E27FC236}">
                    <a16:creationId xmlns:a16="http://schemas.microsoft.com/office/drawing/2014/main" id="{49C9CDBF-E4E2-ECA2-05E2-845EF9246A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0"/>
                <a:ext cx="5327" cy="4414"/>
                <a:chOff x="240" y="0"/>
                <a:chExt cx="5327" cy="4414"/>
              </a:xfrm>
            </p:grpSpPr>
            <p:pic>
              <p:nvPicPr>
                <p:cNvPr id="13322" name="Picture 7" descr="IMG_0003">
                  <a:extLst>
                    <a:ext uri="{FF2B5EF4-FFF2-40B4-BE49-F238E27FC236}">
                      <a16:creationId xmlns:a16="http://schemas.microsoft.com/office/drawing/2014/main" id="{25B12491-F952-FB74-0909-7CCFEC006E5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3542"/>
                <a:stretch>
                  <a:fillRect/>
                </a:stretch>
              </p:blipFill>
              <p:spPr bwMode="auto">
                <a:xfrm rot="-5400000">
                  <a:off x="951" y="1583"/>
                  <a:ext cx="2026" cy="34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23" name="Picture 9" descr="IMG_0002">
                  <a:extLst>
                    <a:ext uri="{FF2B5EF4-FFF2-40B4-BE49-F238E27FC236}">
                      <a16:creationId xmlns:a16="http://schemas.microsoft.com/office/drawing/2014/main" id="{29B4DA7B-2C4E-06D2-58A8-9A4366A128B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alphaModFix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3708" t="23324" r="-2056" b="-992"/>
                <a:stretch/>
              </p:blipFill>
              <p:spPr bwMode="auto">
                <a:xfrm rot="16200000">
                  <a:off x="2616" y="1846"/>
                  <a:ext cx="2462" cy="26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270" name="Line 78">
                  <a:extLst>
                    <a:ext uri="{FF2B5EF4-FFF2-40B4-BE49-F238E27FC236}">
                      <a16:creationId xmlns:a16="http://schemas.microsoft.com/office/drawing/2014/main" id="{02D210AC-9573-5FB3-CC07-DBC2AF1E8C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1899" y="4138"/>
                  <a:ext cx="170" cy="1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pic>
              <p:nvPicPr>
                <p:cNvPr id="13325" name="Picture 4" descr="IMG">
                  <a:extLst>
                    <a:ext uri="{FF2B5EF4-FFF2-40B4-BE49-F238E27FC236}">
                      <a16:creationId xmlns:a16="http://schemas.microsoft.com/office/drawing/2014/main" id="{E5190574-ED0B-4D0F-A238-9EAB669FAB0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167"/>
                <a:stretch>
                  <a:fillRect/>
                </a:stretch>
              </p:blipFill>
              <p:spPr bwMode="auto">
                <a:xfrm rot="5400000">
                  <a:off x="873" y="-543"/>
                  <a:ext cx="2245" cy="3448"/>
                </a:xfrm>
                <a:prstGeom prst="rect">
                  <a:avLst/>
                </a:prstGeom>
                <a:solidFill>
                  <a:srgbClr val="EFF0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215" name="Rectangle 23">
                  <a:extLst>
                    <a:ext uri="{FF2B5EF4-FFF2-40B4-BE49-F238E27FC236}">
                      <a16:creationId xmlns:a16="http://schemas.microsoft.com/office/drawing/2014/main" id="{3C237609-5193-E905-71B0-FBC8D70442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" y="49"/>
                  <a:ext cx="3458" cy="23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pic>
              <p:nvPicPr>
                <p:cNvPr id="13327" name="Picture 5" descr="IMG_0001">
                  <a:extLst>
                    <a:ext uri="{FF2B5EF4-FFF2-40B4-BE49-F238E27FC236}">
                      <a16:creationId xmlns:a16="http://schemas.microsoft.com/office/drawing/2014/main" id="{8F04A8CC-25DE-AEB3-1E24-530D451CF27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2657" y="-528"/>
                  <a:ext cx="2343" cy="34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204" name="Rectangle 12">
                  <a:extLst>
                    <a:ext uri="{FF2B5EF4-FFF2-40B4-BE49-F238E27FC236}">
                      <a16:creationId xmlns:a16="http://schemas.microsoft.com/office/drawing/2014/main" id="{816E361B-7614-4102-A348-A220E82850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59" y="2672"/>
                  <a:ext cx="614" cy="291"/>
                </a:xfrm>
                <a:prstGeom prst="rect">
                  <a:avLst/>
                </a:prstGeom>
                <a:solidFill>
                  <a:srgbClr val="EDF2F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06" name="Rectangle 14">
                  <a:extLst>
                    <a:ext uri="{FF2B5EF4-FFF2-40B4-BE49-F238E27FC236}">
                      <a16:creationId xmlns:a16="http://schemas.microsoft.com/office/drawing/2014/main" id="{CD502516-C0F0-4603-0BA5-71E18F3535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3" y="2172"/>
                  <a:ext cx="1729" cy="147"/>
                </a:xfrm>
                <a:prstGeom prst="rect">
                  <a:avLst/>
                </a:prstGeom>
                <a:solidFill>
                  <a:srgbClr val="EDF2F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17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08" name="Rectangle 16">
                  <a:extLst>
                    <a:ext uri="{FF2B5EF4-FFF2-40B4-BE49-F238E27FC236}">
                      <a16:creationId xmlns:a16="http://schemas.microsoft.com/office/drawing/2014/main" id="{26EADF91-A86A-794A-1EB6-07297DF703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73" y="2050"/>
                  <a:ext cx="351" cy="147"/>
                </a:xfrm>
                <a:prstGeom prst="rect">
                  <a:avLst/>
                </a:prstGeom>
                <a:solidFill>
                  <a:srgbClr val="EDF2F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17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09" name="Rectangle 17">
                  <a:extLst>
                    <a:ext uri="{FF2B5EF4-FFF2-40B4-BE49-F238E27FC236}">
                      <a16:creationId xmlns:a16="http://schemas.microsoft.com/office/drawing/2014/main" id="{C2D19541-7814-5840-71E0-281764B3CA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8" y="2319"/>
                  <a:ext cx="652" cy="146"/>
                </a:xfrm>
                <a:prstGeom prst="rect">
                  <a:avLst/>
                </a:prstGeom>
                <a:solidFill>
                  <a:srgbClr val="EDF2F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17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10" name="Rectangle 18">
                  <a:extLst>
                    <a:ext uri="{FF2B5EF4-FFF2-40B4-BE49-F238E27FC236}">
                      <a16:creationId xmlns:a16="http://schemas.microsoft.com/office/drawing/2014/main" id="{41BB16E7-1777-17CF-A958-D1BB92CAA6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3666965">
                  <a:off x="1479" y="2451"/>
                  <a:ext cx="610" cy="151"/>
                </a:xfrm>
                <a:prstGeom prst="rect">
                  <a:avLst/>
                </a:prstGeom>
                <a:solidFill>
                  <a:srgbClr val="EDF2F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17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11" name="Rectangle 19">
                  <a:extLst>
                    <a:ext uri="{FF2B5EF4-FFF2-40B4-BE49-F238E27FC236}">
                      <a16:creationId xmlns:a16="http://schemas.microsoft.com/office/drawing/2014/main" id="{52168525-58D1-FE50-7DBE-4382C12241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978674">
                  <a:off x="1575" y="2421"/>
                  <a:ext cx="244" cy="151"/>
                </a:xfrm>
                <a:prstGeom prst="rect">
                  <a:avLst/>
                </a:prstGeom>
                <a:solidFill>
                  <a:srgbClr val="EDF2F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17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18" name="Rectangle 26">
                  <a:extLst>
                    <a:ext uri="{FF2B5EF4-FFF2-40B4-BE49-F238E27FC236}">
                      <a16:creationId xmlns:a16="http://schemas.microsoft.com/office/drawing/2014/main" id="{154098E7-1C4B-2B0A-D7FE-30C11F7A78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19" y="2099"/>
                  <a:ext cx="250" cy="98"/>
                </a:xfrm>
                <a:prstGeom prst="rect">
                  <a:avLst/>
                </a:prstGeom>
                <a:solidFill>
                  <a:srgbClr val="EDF2F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17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19" name="Rectangle 27">
                  <a:extLst>
                    <a:ext uri="{FF2B5EF4-FFF2-40B4-BE49-F238E27FC236}">
                      <a16:creationId xmlns:a16="http://schemas.microsoft.com/office/drawing/2014/main" id="{13288F41-FFD2-666F-FE62-EA5BFA0C15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3" y="2343"/>
                  <a:ext cx="251" cy="98"/>
                </a:xfrm>
                <a:prstGeom prst="rect">
                  <a:avLst/>
                </a:prstGeom>
                <a:solidFill>
                  <a:srgbClr val="EDF2F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17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21" name="Freeform 29">
                  <a:extLst>
                    <a:ext uri="{FF2B5EF4-FFF2-40B4-BE49-F238E27FC236}">
                      <a16:creationId xmlns:a16="http://schemas.microsoft.com/office/drawing/2014/main" id="{6B3AD132-8095-991B-0BAB-67F606FFD1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1" y="2489"/>
                  <a:ext cx="21" cy="92"/>
                </a:xfrm>
                <a:custGeom>
                  <a:avLst/>
                  <a:gdLst>
                    <a:gd name="T0" fmla="*/ 2 w 40"/>
                    <a:gd name="T1" fmla="*/ 0 h 179"/>
                    <a:gd name="T2" fmla="*/ 5 w 40"/>
                    <a:gd name="T3" fmla="*/ 7 h 179"/>
                    <a:gd name="T4" fmla="*/ 9 w 40"/>
                    <a:gd name="T5" fmla="*/ 23 h 179"/>
                    <a:gd name="T6" fmla="*/ 13 w 40"/>
                    <a:gd name="T7" fmla="*/ 42 h 179"/>
                    <a:gd name="T8" fmla="*/ 10 w 40"/>
                    <a:gd name="T9" fmla="*/ 79 h 179"/>
                    <a:gd name="T10" fmla="*/ 5 w 40"/>
                    <a:gd name="T11" fmla="*/ 86 h 179"/>
                    <a:gd name="T12" fmla="*/ 5 w 40"/>
                    <a:gd name="T13" fmla="*/ 92 h 17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0" h="179">
                      <a:moveTo>
                        <a:pt x="3" y="0"/>
                      </a:moveTo>
                      <a:cubicBezTo>
                        <a:pt x="5" y="5"/>
                        <a:pt x="8" y="8"/>
                        <a:pt x="9" y="14"/>
                      </a:cubicBezTo>
                      <a:cubicBezTo>
                        <a:pt x="10" y="27"/>
                        <a:pt x="5" y="38"/>
                        <a:pt x="17" y="44"/>
                      </a:cubicBezTo>
                      <a:cubicBezTo>
                        <a:pt x="23" y="56"/>
                        <a:pt x="18" y="69"/>
                        <a:pt x="25" y="81"/>
                      </a:cubicBezTo>
                      <a:cubicBezTo>
                        <a:pt x="28" y="101"/>
                        <a:pt x="40" y="143"/>
                        <a:pt x="19" y="153"/>
                      </a:cubicBezTo>
                      <a:cubicBezTo>
                        <a:pt x="18" y="161"/>
                        <a:pt x="16" y="162"/>
                        <a:pt x="10" y="167"/>
                      </a:cubicBezTo>
                      <a:cubicBezTo>
                        <a:pt x="8" y="171"/>
                        <a:pt x="0" y="179"/>
                        <a:pt x="10" y="17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2" name="Arc 30">
                  <a:extLst>
                    <a:ext uri="{FF2B5EF4-FFF2-40B4-BE49-F238E27FC236}">
                      <a16:creationId xmlns:a16="http://schemas.microsoft.com/office/drawing/2014/main" id="{666C265C-6BC0-D7B8-2D82-75613E925A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250009">
                  <a:off x="1588" y="2465"/>
                  <a:ext cx="31" cy="98"/>
                </a:xfrm>
                <a:custGeom>
                  <a:avLst/>
                  <a:gdLst>
                    <a:gd name="T0" fmla="*/ 0 w 26361"/>
                    <a:gd name="T1" fmla="*/ 2 h 21600"/>
                    <a:gd name="T2" fmla="*/ 31 w 26361"/>
                    <a:gd name="T3" fmla="*/ 98 h 21600"/>
                    <a:gd name="T4" fmla="*/ 6 w 26361"/>
                    <a:gd name="T5" fmla="*/ 98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6361" h="21600" fill="none" extrusionOk="0">
                      <a:moveTo>
                        <a:pt x="0" y="531"/>
                      </a:moveTo>
                      <a:cubicBezTo>
                        <a:pt x="1562" y="178"/>
                        <a:pt x="3159" y="-1"/>
                        <a:pt x="4761" y="-1"/>
                      </a:cubicBezTo>
                      <a:cubicBezTo>
                        <a:pt x="16690" y="-1"/>
                        <a:pt x="26361" y="9670"/>
                        <a:pt x="26361" y="21600"/>
                      </a:cubicBezTo>
                    </a:path>
                    <a:path w="26361" h="21600" stroke="0" extrusionOk="0">
                      <a:moveTo>
                        <a:pt x="0" y="531"/>
                      </a:moveTo>
                      <a:cubicBezTo>
                        <a:pt x="1562" y="178"/>
                        <a:pt x="3159" y="-1"/>
                        <a:pt x="4761" y="-1"/>
                      </a:cubicBezTo>
                      <a:cubicBezTo>
                        <a:pt x="16690" y="-1"/>
                        <a:pt x="26361" y="9670"/>
                        <a:pt x="26361" y="21600"/>
                      </a:cubicBezTo>
                      <a:lnTo>
                        <a:pt x="4761" y="21600"/>
                      </a:lnTo>
                      <a:lnTo>
                        <a:pt x="0" y="53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5" name="Oval 33">
                  <a:extLst>
                    <a:ext uri="{FF2B5EF4-FFF2-40B4-BE49-F238E27FC236}">
                      <a16:creationId xmlns:a16="http://schemas.microsoft.com/office/drawing/2014/main" id="{4A6655EA-FC5A-1E4F-5F27-176DADA21C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087229">
                  <a:off x="1913" y="2211"/>
                  <a:ext cx="2029" cy="513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99" name="Line 107">
                  <a:extLst>
                    <a:ext uri="{FF2B5EF4-FFF2-40B4-BE49-F238E27FC236}">
                      <a16:creationId xmlns:a16="http://schemas.microsoft.com/office/drawing/2014/main" id="{45D915AC-4C93-B58F-97DA-5E39DD02EB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623" y="810"/>
                  <a:ext cx="0" cy="57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27" name="Rectangle 35">
                  <a:extLst>
                    <a:ext uri="{FF2B5EF4-FFF2-40B4-BE49-F238E27FC236}">
                      <a16:creationId xmlns:a16="http://schemas.microsoft.com/office/drawing/2014/main" id="{19DE9EE7-A3BF-11B4-1179-040AF5EAF6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67" y="1001"/>
                  <a:ext cx="50" cy="24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28" name="Rectangle 36">
                  <a:extLst>
                    <a:ext uri="{FF2B5EF4-FFF2-40B4-BE49-F238E27FC236}">
                      <a16:creationId xmlns:a16="http://schemas.microsoft.com/office/drawing/2014/main" id="{06CBC0A2-24BA-6A06-3EDC-A021D6448F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67" y="1098"/>
                  <a:ext cx="50" cy="25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29" name="Rectangle 37">
                  <a:extLst>
                    <a:ext uri="{FF2B5EF4-FFF2-40B4-BE49-F238E27FC236}">
                      <a16:creationId xmlns:a16="http://schemas.microsoft.com/office/drawing/2014/main" id="{6D5738B5-6B41-C782-33A2-04DF770EC5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0" y="1001"/>
                  <a:ext cx="50" cy="24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30" name="Rectangle 38">
                  <a:extLst>
                    <a:ext uri="{FF2B5EF4-FFF2-40B4-BE49-F238E27FC236}">
                      <a16:creationId xmlns:a16="http://schemas.microsoft.com/office/drawing/2014/main" id="{8A913DCB-4DDA-7594-B467-DFF3606E5C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88" y="1025"/>
                  <a:ext cx="50" cy="24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31" name="Line 39">
                  <a:extLst>
                    <a:ext uri="{FF2B5EF4-FFF2-40B4-BE49-F238E27FC236}">
                      <a16:creationId xmlns:a16="http://schemas.microsoft.com/office/drawing/2014/main" id="{40FAEB07-A465-86D3-B872-F9FE5C7499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4779" y="1061"/>
                  <a:ext cx="73" cy="1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32" name="Rectangle 40">
                  <a:extLst>
                    <a:ext uri="{FF2B5EF4-FFF2-40B4-BE49-F238E27FC236}">
                      <a16:creationId xmlns:a16="http://schemas.microsoft.com/office/drawing/2014/main" id="{5C278799-7979-6DF8-1688-B53842E2B2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0" y="1098"/>
                  <a:ext cx="50" cy="25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33" name="Line 41">
                  <a:extLst>
                    <a:ext uri="{FF2B5EF4-FFF2-40B4-BE49-F238E27FC236}">
                      <a16:creationId xmlns:a16="http://schemas.microsoft.com/office/drawing/2014/main" id="{55F7369F-982E-EF64-B69C-3A3A1E502D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17" y="1025"/>
                  <a:ext cx="150" cy="0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34" name="Line 42">
                  <a:extLst>
                    <a:ext uri="{FF2B5EF4-FFF2-40B4-BE49-F238E27FC236}">
                      <a16:creationId xmlns:a16="http://schemas.microsoft.com/office/drawing/2014/main" id="{91733CE1-0E67-0C65-4BFD-75026CA443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92" y="1025"/>
                  <a:ext cx="0" cy="98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35" name="Line 43">
                  <a:extLst>
                    <a:ext uri="{FF2B5EF4-FFF2-40B4-BE49-F238E27FC236}">
                      <a16:creationId xmlns:a16="http://schemas.microsoft.com/office/drawing/2014/main" id="{0F9AD6D7-5BF8-862D-062A-125E306EF9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13" y="2245"/>
                  <a:ext cx="601" cy="98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36" name="Line 44">
                  <a:extLst>
                    <a:ext uri="{FF2B5EF4-FFF2-40B4-BE49-F238E27FC236}">
                      <a16:creationId xmlns:a16="http://schemas.microsoft.com/office/drawing/2014/main" id="{A98021C6-EF42-C029-6C11-5F441F34D3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3951" y="1062"/>
                  <a:ext cx="73" cy="0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37" name="Line 45">
                  <a:extLst>
                    <a:ext uri="{FF2B5EF4-FFF2-40B4-BE49-F238E27FC236}">
                      <a16:creationId xmlns:a16="http://schemas.microsoft.com/office/drawing/2014/main" id="{8FFD456C-93C7-360A-9A12-AFA8399DD6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40" y="1025"/>
                  <a:ext cx="527" cy="0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39" name="Rectangle 47">
                  <a:extLst>
                    <a:ext uri="{FF2B5EF4-FFF2-40B4-BE49-F238E27FC236}">
                      <a16:creationId xmlns:a16="http://schemas.microsoft.com/office/drawing/2014/main" id="{2C6B66F0-7056-64A3-6B80-3942BB56B8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3" y="1025"/>
                  <a:ext cx="51" cy="24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40" name="Rectangle 48">
                  <a:extLst>
                    <a:ext uri="{FF2B5EF4-FFF2-40B4-BE49-F238E27FC236}">
                      <a16:creationId xmlns:a16="http://schemas.microsoft.com/office/drawing/2014/main" id="{27D89708-2737-219A-E171-B602B5538C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3" y="1098"/>
                  <a:ext cx="51" cy="25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41" name="Rectangle 49">
                  <a:extLst>
                    <a:ext uri="{FF2B5EF4-FFF2-40B4-BE49-F238E27FC236}">
                      <a16:creationId xmlns:a16="http://schemas.microsoft.com/office/drawing/2014/main" id="{88D735E6-4E39-E055-A777-F95256ACB0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117147">
                  <a:off x="3312" y="2612"/>
                  <a:ext cx="50" cy="24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42" name="Oval 50">
                  <a:extLst>
                    <a:ext uri="{FF2B5EF4-FFF2-40B4-BE49-F238E27FC236}">
                      <a16:creationId xmlns:a16="http://schemas.microsoft.com/office/drawing/2014/main" id="{CCCE8A6F-E911-9D41-E034-2600C9A486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88" y="1831"/>
                  <a:ext cx="50" cy="48"/>
                </a:xfrm>
                <a:prstGeom prst="ellipse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43" name="Oval 51">
                  <a:extLst>
                    <a:ext uri="{FF2B5EF4-FFF2-40B4-BE49-F238E27FC236}">
                      <a16:creationId xmlns:a16="http://schemas.microsoft.com/office/drawing/2014/main" id="{2156BBD5-353C-03D2-90AE-E264CC39CA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38" y="1367"/>
                  <a:ext cx="50" cy="49"/>
                </a:xfrm>
                <a:prstGeom prst="ellipse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45" name="Rectangle 53">
                  <a:extLst>
                    <a:ext uri="{FF2B5EF4-FFF2-40B4-BE49-F238E27FC236}">
                      <a16:creationId xmlns:a16="http://schemas.microsoft.com/office/drawing/2014/main" id="{AF1D8A40-D473-77B3-9942-278B936D5C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8" y="2245"/>
                  <a:ext cx="50" cy="25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46" name="Rectangle 54">
                  <a:extLst>
                    <a:ext uri="{FF2B5EF4-FFF2-40B4-BE49-F238E27FC236}">
                      <a16:creationId xmlns:a16="http://schemas.microsoft.com/office/drawing/2014/main" id="{F39F411A-50A0-6410-CC3D-C3EDFEEDA7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4227" y="2257"/>
                  <a:ext cx="49" cy="25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47" name="Rectangle 55">
                  <a:extLst>
                    <a:ext uri="{FF2B5EF4-FFF2-40B4-BE49-F238E27FC236}">
                      <a16:creationId xmlns:a16="http://schemas.microsoft.com/office/drawing/2014/main" id="{357C3FE7-DA28-82A0-28AE-5BDEB93B7B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735746">
                  <a:off x="3011" y="2245"/>
                  <a:ext cx="50" cy="25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48" name="Line 56">
                  <a:extLst>
                    <a:ext uri="{FF2B5EF4-FFF2-40B4-BE49-F238E27FC236}">
                      <a16:creationId xmlns:a16="http://schemas.microsoft.com/office/drawing/2014/main" id="{F6538495-84C3-8AC5-B5AF-66AE7292DF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13" y="1025"/>
                  <a:ext cx="375" cy="0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49" name="Line 57">
                  <a:extLst>
                    <a:ext uri="{FF2B5EF4-FFF2-40B4-BE49-F238E27FC236}">
                      <a16:creationId xmlns:a16="http://schemas.microsoft.com/office/drawing/2014/main" id="{72FB940A-4402-96AB-BE76-5E3FF672D9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1402" y="2591"/>
                  <a:ext cx="513" cy="651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50" name="Line 58">
                  <a:extLst>
                    <a:ext uri="{FF2B5EF4-FFF2-40B4-BE49-F238E27FC236}">
                      <a16:creationId xmlns:a16="http://schemas.microsoft.com/office/drawing/2014/main" id="{F195B073-92EE-C429-0D73-E4D18DB02A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3842" y="1245"/>
                  <a:ext cx="268" cy="25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51" name="Line 59">
                  <a:extLst>
                    <a:ext uri="{FF2B5EF4-FFF2-40B4-BE49-F238E27FC236}">
                      <a16:creationId xmlns:a16="http://schemas.microsoft.com/office/drawing/2014/main" id="{9433508B-97CA-497B-AF11-1648AA8DEC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3606" y="1498"/>
                  <a:ext cx="464" cy="250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52" name="Oval 60">
                  <a:extLst>
                    <a:ext uri="{FF2B5EF4-FFF2-40B4-BE49-F238E27FC236}">
                      <a16:creationId xmlns:a16="http://schemas.microsoft.com/office/drawing/2014/main" id="{55A687E4-FA49-D43C-F3BB-5609729E6B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8" y="2026"/>
                  <a:ext cx="50" cy="49"/>
                </a:xfrm>
                <a:prstGeom prst="ellipse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53" name="Line 61">
                  <a:extLst>
                    <a:ext uri="{FF2B5EF4-FFF2-40B4-BE49-F238E27FC236}">
                      <a16:creationId xmlns:a16="http://schemas.microsoft.com/office/drawing/2014/main" id="{4014FE71-874C-28AF-2A36-4F2856674F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63" y="2050"/>
                  <a:ext cx="0" cy="220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54" name="Line 62">
                  <a:extLst>
                    <a:ext uri="{FF2B5EF4-FFF2-40B4-BE49-F238E27FC236}">
                      <a16:creationId xmlns:a16="http://schemas.microsoft.com/office/drawing/2014/main" id="{5F5CD4F6-AE93-8901-803B-2FF0A55095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63" y="1855"/>
                  <a:ext cx="50" cy="195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55" name="Oval 63">
                  <a:extLst>
                    <a:ext uri="{FF2B5EF4-FFF2-40B4-BE49-F238E27FC236}">
                      <a16:creationId xmlns:a16="http://schemas.microsoft.com/office/drawing/2014/main" id="{AFBB3CDF-584D-34B4-B7E0-3F0E88EE8F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6" y="2050"/>
                  <a:ext cx="50" cy="49"/>
                </a:xfrm>
                <a:prstGeom prst="ellipse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56" name="Line 64">
                  <a:extLst>
                    <a:ext uri="{FF2B5EF4-FFF2-40B4-BE49-F238E27FC236}">
                      <a16:creationId xmlns:a16="http://schemas.microsoft.com/office/drawing/2014/main" id="{A4CDA2D1-3A0F-E5E4-9E83-0AD4A9E240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H="1">
                  <a:off x="2902" y="2135"/>
                  <a:ext cx="195" cy="74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57" name="Oval 65">
                  <a:extLst>
                    <a:ext uri="{FF2B5EF4-FFF2-40B4-BE49-F238E27FC236}">
                      <a16:creationId xmlns:a16="http://schemas.microsoft.com/office/drawing/2014/main" id="{BD852A6E-3F00-7D55-4C8F-0137660B31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87350">
                  <a:off x="4364" y="2026"/>
                  <a:ext cx="1028" cy="293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59" name="Rectangle 67">
                  <a:extLst>
                    <a:ext uri="{FF2B5EF4-FFF2-40B4-BE49-F238E27FC236}">
                      <a16:creationId xmlns:a16="http://schemas.microsoft.com/office/drawing/2014/main" id="{09743632-75A5-04F5-CC2C-0B2EC3BF46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4102" y="2282"/>
                  <a:ext cx="49" cy="25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60" name="Oval 68">
                  <a:extLst>
                    <a:ext uri="{FF2B5EF4-FFF2-40B4-BE49-F238E27FC236}">
                      <a16:creationId xmlns:a16="http://schemas.microsoft.com/office/drawing/2014/main" id="{931446D7-B684-96FD-CD43-D7015AA2B6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9" y="3124"/>
                  <a:ext cx="50" cy="49"/>
                </a:xfrm>
                <a:prstGeom prst="ellipse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61" name="Oval 69">
                  <a:extLst>
                    <a:ext uri="{FF2B5EF4-FFF2-40B4-BE49-F238E27FC236}">
                      <a16:creationId xmlns:a16="http://schemas.microsoft.com/office/drawing/2014/main" id="{DDD33199-A420-FC83-8B1E-E796E063BB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61" y="2880"/>
                  <a:ext cx="50" cy="49"/>
                </a:xfrm>
                <a:prstGeom prst="ellipse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62" name="Oval 70">
                  <a:extLst>
                    <a:ext uri="{FF2B5EF4-FFF2-40B4-BE49-F238E27FC236}">
                      <a16:creationId xmlns:a16="http://schemas.microsoft.com/office/drawing/2014/main" id="{3729B20D-E528-50F7-BC39-6B797054EB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87" y="2831"/>
                  <a:ext cx="50" cy="49"/>
                </a:xfrm>
                <a:prstGeom prst="ellipse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63" name="Line 71">
                  <a:extLst>
                    <a:ext uri="{FF2B5EF4-FFF2-40B4-BE49-F238E27FC236}">
                      <a16:creationId xmlns:a16="http://schemas.microsoft.com/office/drawing/2014/main" id="{D85A9201-0583-3A68-D495-422E67E1BF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1990" y="2828"/>
                  <a:ext cx="414" cy="226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64" name="Line 72">
                  <a:extLst>
                    <a:ext uri="{FF2B5EF4-FFF2-40B4-BE49-F238E27FC236}">
                      <a16:creationId xmlns:a16="http://schemas.microsoft.com/office/drawing/2014/main" id="{45FCF8BB-4DB5-D676-173C-B4FFE7086A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713" y="2807"/>
                  <a:ext cx="146" cy="0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65" name="Line 73">
                  <a:extLst>
                    <a:ext uri="{FF2B5EF4-FFF2-40B4-BE49-F238E27FC236}">
                      <a16:creationId xmlns:a16="http://schemas.microsoft.com/office/drawing/2014/main" id="{0866EE7B-2B05-1E3F-1DD3-E9329F3A7D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H="1">
                  <a:off x="3302" y="2647"/>
                  <a:ext cx="244" cy="175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66" name="Rectangle 74">
                  <a:extLst>
                    <a:ext uri="{FF2B5EF4-FFF2-40B4-BE49-F238E27FC236}">
                      <a16:creationId xmlns:a16="http://schemas.microsoft.com/office/drawing/2014/main" id="{919F1D70-A36C-63D3-E05F-938933C98B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85" y="2709"/>
                  <a:ext cx="50" cy="25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67" name="Rectangle 75">
                  <a:extLst>
                    <a:ext uri="{FF2B5EF4-FFF2-40B4-BE49-F238E27FC236}">
                      <a16:creationId xmlns:a16="http://schemas.microsoft.com/office/drawing/2014/main" id="{7846A512-8CB7-ACD8-BE2C-FE89E751FD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61" y="2709"/>
                  <a:ext cx="50" cy="25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68" name="Rectangle 76">
                  <a:extLst>
                    <a:ext uri="{FF2B5EF4-FFF2-40B4-BE49-F238E27FC236}">
                      <a16:creationId xmlns:a16="http://schemas.microsoft.com/office/drawing/2014/main" id="{ED024076-9FC0-148E-DD04-11DDDC1565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9" y="3929"/>
                  <a:ext cx="50" cy="25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69" name="Rectangle 77">
                  <a:extLst>
                    <a:ext uri="{FF2B5EF4-FFF2-40B4-BE49-F238E27FC236}">
                      <a16:creationId xmlns:a16="http://schemas.microsoft.com/office/drawing/2014/main" id="{6394FB01-7651-42DE-8E59-0E21B1DFC4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9" y="4027"/>
                  <a:ext cx="50" cy="25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71" name="Line 79">
                  <a:extLst>
                    <a:ext uri="{FF2B5EF4-FFF2-40B4-BE49-F238E27FC236}">
                      <a16:creationId xmlns:a16="http://schemas.microsoft.com/office/drawing/2014/main" id="{B6125F19-F72D-DDBD-570C-BBC4B69A06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1948" y="3990"/>
                  <a:ext cx="73" cy="1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72" name="Oval 80">
                  <a:extLst>
                    <a:ext uri="{FF2B5EF4-FFF2-40B4-BE49-F238E27FC236}">
                      <a16:creationId xmlns:a16="http://schemas.microsoft.com/office/drawing/2014/main" id="{D8D9FAA5-34C4-9ACC-2503-4AD173923E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2" y="3661"/>
                  <a:ext cx="50" cy="49"/>
                </a:xfrm>
                <a:prstGeom prst="ellipse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74" name="Rectangle 82">
                  <a:extLst>
                    <a:ext uri="{FF2B5EF4-FFF2-40B4-BE49-F238E27FC236}">
                      <a16:creationId xmlns:a16="http://schemas.microsoft.com/office/drawing/2014/main" id="{C8C4E679-3537-083F-9EBA-E3F6D94CC1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07" y="3148"/>
                  <a:ext cx="51" cy="49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75" name="Rectangle 83">
                  <a:extLst>
                    <a:ext uri="{FF2B5EF4-FFF2-40B4-BE49-F238E27FC236}">
                      <a16:creationId xmlns:a16="http://schemas.microsoft.com/office/drawing/2014/main" id="{4E709CD7-8CF3-FC1A-3C53-C1BE8835E1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2" y="3929"/>
                  <a:ext cx="50" cy="25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76" name="Rectangle 84">
                  <a:extLst>
                    <a:ext uri="{FF2B5EF4-FFF2-40B4-BE49-F238E27FC236}">
                      <a16:creationId xmlns:a16="http://schemas.microsoft.com/office/drawing/2014/main" id="{075D7AA2-563F-714E-B1A9-BD30A74441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2" y="4027"/>
                  <a:ext cx="50" cy="25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77" name="Line 85">
                  <a:extLst>
                    <a:ext uri="{FF2B5EF4-FFF2-40B4-BE49-F238E27FC236}">
                      <a16:creationId xmlns:a16="http://schemas.microsoft.com/office/drawing/2014/main" id="{DD88FB5C-49D7-C7FA-1AE2-98756011CE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951" y="3303"/>
                  <a:ext cx="488" cy="276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78" name="Line 86">
                  <a:extLst>
                    <a:ext uri="{FF2B5EF4-FFF2-40B4-BE49-F238E27FC236}">
                      <a16:creationId xmlns:a16="http://schemas.microsoft.com/office/drawing/2014/main" id="{A826AAAC-2013-06D4-4970-4736EFD1BF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899" y="3869"/>
                  <a:ext cx="317" cy="0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79" name="Rectangle 87">
                  <a:extLst>
                    <a:ext uri="{FF2B5EF4-FFF2-40B4-BE49-F238E27FC236}">
                      <a16:creationId xmlns:a16="http://schemas.microsoft.com/office/drawing/2014/main" id="{793E1842-6EBD-6F8B-FC38-D553974638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6" y="3148"/>
                  <a:ext cx="50" cy="49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81" name="Line 89">
                  <a:extLst>
                    <a:ext uri="{FF2B5EF4-FFF2-40B4-BE49-F238E27FC236}">
                      <a16:creationId xmlns:a16="http://schemas.microsoft.com/office/drawing/2014/main" id="{9141FC25-8D34-1457-7B49-75BA181E8A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H="1">
                  <a:off x="1007" y="2899"/>
                  <a:ext cx="0" cy="551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82" name="Rectangle 90">
                  <a:extLst>
                    <a:ext uri="{FF2B5EF4-FFF2-40B4-BE49-F238E27FC236}">
                      <a16:creationId xmlns:a16="http://schemas.microsoft.com/office/drawing/2014/main" id="{F640FB33-FBC1-DADF-99B5-B5AF07D10B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142783">
                  <a:off x="1972" y="2648"/>
                  <a:ext cx="49" cy="25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83" name="Line 91">
                  <a:extLst>
                    <a:ext uri="{FF2B5EF4-FFF2-40B4-BE49-F238E27FC236}">
                      <a16:creationId xmlns:a16="http://schemas.microsoft.com/office/drawing/2014/main" id="{33310864-B8F8-1AC4-8D29-91B23A5372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1197" y="902"/>
                  <a:ext cx="1073" cy="5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84" name="Rectangle 92">
                  <a:extLst>
                    <a:ext uri="{FF2B5EF4-FFF2-40B4-BE49-F238E27FC236}">
                      <a16:creationId xmlns:a16="http://schemas.microsoft.com/office/drawing/2014/main" id="{0CA3B8E7-56FA-5BB7-2756-48688ECB55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1" y="1367"/>
                  <a:ext cx="50" cy="24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85" name="Rectangle 93">
                  <a:extLst>
                    <a:ext uri="{FF2B5EF4-FFF2-40B4-BE49-F238E27FC236}">
                      <a16:creationId xmlns:a16="http://schemas.microsoft.com/office/drawing/2014/main" id="{79964F74-C217-EA09-C3E2-3B29C36D22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1" y="1440"/>
                  <a:ext cx="50" cy="24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86" name="Line 94">
                  <a:extLst>
                    <a:ext uri="{FF2B5EF4-FFF2-40B4-BE49-F238E27FC236}">
                      <a16:creationId xmlns:a16="http://schemas.microsoft.com/office/drawing/2014/main" id="{FF687298-52F6-80CA-581A-88A515AD6E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69" y="1404"/>
                  <a:ext cx="73" cy="0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88" name="Rectangle 96">
                  <a:extLst>
                    <a:ext uri="{FF2B5EF4-FFF2-40B4-BE49-F238E27FC236}">
                      <a16:creationId xmlns:a16="http://schemas.microsoft.com/office/drawing/2014/main" id="{26AD2E79-4E9A-5AB7-1719-E6D6309143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3" y="1318"/>
                  <a:ext cx="50" cy="49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90" name="Line 98">
                  <a:extLst>
                    <a:ext uri="{FF2B5EF4-FFF2-40B4-BE49-F238E27FC236}">
                      <a16:creationId xmlns:a16="http://schemas.microsoft.com/office/drawing/2014/main" id="{F865FB68-019E-03E0-A790-0F89DC14D4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1257" y="1013"/>
                  <a:ext cx="0" cy="90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91" name="Rectangle 99">
                  <a:extLst>
                    <a:ext uri="{FF2B5EF4-FFF2-40B4-BE49-F238E27FC236}">
                      <a16:creationId xmlns:a16="http://schemas.microsoft.com/office/drawing/2014/main" id="{EE2E6F69-7C9D-2986-ABE5-5F456BF70D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33" y="366"/>
                  <a:ext cx="51" cy="49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87" name="Rectangle 95">
                  <a:extLst>
                    <a:ext uri="{FF2B5EF4-FFF2-40B4-BE49-F238E27FC236}">
                      <a16:creationId xmlns:a16="http://schemas.microsoft.com/office/drawing/2014/main" id="{AB70420D-2D3E-D40D-9F68-ECD4B10B15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3" y="1440"/>
                  <a:ext cx="50" cy="49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92" name="Rectangle 100">
                  <a:extLst>
                    <a:ext uri="{FF2B5EF4-FFF2-40B4-BE49-F238E27FC236}">
                      <a16:creationId xmlns:a16="http://schemas.microsoft.com/office/drawing/2014/main" id="{088C93E3-1215-D3DE-59EC-F9ED695BB9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6" y="976"/>
                  <a:ext cx="50" cy="49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93" name="Rectangle 101">
                  <a:extLst>
                    <a:ext uri="{FF2B5EF4-FFF2-40B4-BE49-F238E27FC236}">
                      <a16:creationId xmlns:a16="http://schemas.microsoft.com/office/drawing/2014/main" id="{3F21E959-72DD-A284-7CE7-1FDBF8DE40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976"/>
                  <a:ext cx="50" cy="49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94" name="Rectangle 102">
                  <a:extLst>
                    <a:ext uri="{FF2B5EF4-FFF2-40B4-BE49-F238E27FC236}">
                      <a16:creationId xmlns:a16="http://schemas.microsoft.com/office/drawing/2014/main" id="{617D0F5D-B978-3080-A009-5E2F2AB78A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6" y="1098"/>
                  <a:ext cx="50" cy="25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95" name="Rectangle 103">
                  <a:extLst>
                    <a:ext uri="{FF2B5EF4-FFF2-40B4-BE49-F238E27FC236}">
                      <a16:creationId xmlns:a16="http://schemas.microsoft.com/office/drawing/2014/main" id="{C8700A5F-1567-9F61-618F-5231607997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1098"/>
                  <a:ext cx="50" cy="25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97" name="Line 105">
                  <a:extLst>
                    <a:ext uri="{FF2B5EF4-FFF2-40B4-BE49-F238E27FC236}">
                      <a16:creationId xmlns:a16="http://schemas.microsoft.com/office/drawing/2014/main" id="{649F9A2B-4DCD-C737-39B1-2D17EEB943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862" y="1050"/>
                  <a:ext cx="97" cy="0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98" name="Line 106">
                  <a:extLst>
                    <a:ext uri="{FF2B5EF4-FFF2-40B4-BE49-F238E27FC236}">
                      <a16:creationId xmlns:a16="http://schemas.microsoft.com/office/drawing/2014/main" id="{50F448A9-1A3A-6C83-B846-57D39763BC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273" y="1038"/>
                  <a:ext cx="122" cy="1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01" name="Line 109">
                  <a:extLst>
                    <a:ext uri="{FF2B5EF4-FFF2-40B4-BE49-F238E27FC236}">
                      <a16:creationId xmlns:a16="http://schemas.microsoft.com/office/drawing/2014/main" id="{9AB942CF-8FF7-93A5-791E-7C8B53D92B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367" y="1218"/>
                  <a:ext cx="488" cy="25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96" name="Rectangle 104">
                  <a:extLst>
                    <a:ext uri="{FF2B5EF4-FFF2-40B4-BE49-F238E27FC236}">
                      <a16:creationId xmlns:a16="http://schemas.microsoft.com/office/drawing/2014/main" id="{ED549D62-B65B-3876-480B-453E44D91B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11" y="1098"/>
                  <a:ext cx="50" cy="25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05" name="Freeform 113">
                  <a:extLst>
                    <a:ext uri="{FF2B5EF4-FFF2-40B4-BE49-F238E27FC236}">
                      <a16:creationId xmlns:a16="http://schemas.microsoft.com/office/drawing/2014/main" id="{E6AEE8B0-4439-668D-49BF-203F01BB8E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3" y="1115"/>
                  <a:ext cx="577" cy="349"/>
                </a:xfrm>
                <a:custGeom>
                  <a:avLst/>
                  <a:gdLst>
                    <a:gd name="T0" fmla="*/ 577 w 1104"/>
                    <a:gd name="T1" fmla="*/ 4 h 688"/>
                    <a:gd name="T2" fmla="*/ 527 w 1104"/>
                    <a:gd name="T3" fmla="*/ 4 h 688"/>
                    <a:gd name="T4" fmla="*/ 477 w 1104"/>
                    <a:gd name="T5" fmla="*/ 28 h 688"/>
                    <a:gd name="T6" fmla="*/ 401 w 1104"/>
                    <a:gd name="T7" fmla="*/ 77 h 688"/>
                    <a:gd name="T8" fmla="*/ 376 w 1104"/>
                    <a:gd name="T9" fmla="*/ 101 h 688"/>
                    <a:gd name="T10" fmla="*/ 326 w 1104"/>
                    <a:gd name="T11" fmla="*/ 150 h 688"/>
                    <a:gd name="T12" fmla="*/ 301 w 1104"/>
                    <a:gd name="T13" fmla="*/ 199 h 688"/>
                    <a:gd name="T14" fmla="*/ 251 w 1104"/>
                    <a:gd name="T15" fmla="*/ 272 h 688"/>
                    <a:gd name="T16" fmla="*/ 226 w 1104"/>
                    <a:gd name="T17" fmla="*/ 296 h 688"/>
                    <a:gd name="T18" fmla="*/ 201 w 1104"/>
                    <a:gd name="T19" fmla="*/ 321 h 688"/>
                    <a:gd name="T20" fmla="*/ 151 w 1104"/>
                    <a:gd name="T21" fmla="*/ 345 h 688"/>
                    <a:gd name="T22" fmla="*/ 125 w 1104"/>
                    <a:gd name="T23" fmla="*/ 345 h 688"/>
                    <a:gd name="T24" fmla="*/ 0 w 1104"/>
                    <a:gd name="T25" fmla="*/ 345 h 68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104" h="688">
                      <a:moveTo>
                        <a:pt x="1104" y="8"/>
                      </a:moveTo>
                      <a:cubicBezTo>
                        <a:pt x="1072" y="4"/>
                        <a:pt x="1040" y="0"/>
                        <a:pt x="1008" y="8"/>
                      </a:cubicBezTo>
                      <a:cubicBezTo>
                        <a:pt x="976" y="16"/>
                        <a:pt x="952" y="32"/>
                        <a:pt x="912" y="56"/>
                      </a:cubicBezTo>
                      <a:cubicBezTo>
                        <a:pt x="872" y="80"/>
                        <a:pt x="800" y="128"/>
                        <a:pt x="768" y="152"/>
                      </a:cubicBezTo>
                      <a:cubicBezTo>
                        <a:pt x="736" y="176"/>
                        <a:pt x="744" y="176"/>
                        <a:pt x="720" y="200"/>
                      </a:cubicBezTo>
                      <a:cubicBezTo>
                        <a:pt x="696" y="224"/>
                        <a:pt x="648" y="264"/>
                        <a:pt x="624" y="296"/>
                      </a:cubicBezTo>
                      <a:cubicBezTo>
                        <a:pt x="600" y="328"/>
                        <a:pt x="600" y="352"/>
                        <a:pt x="576" y="392"/>
                      </a:cubicBezTo>
                      <a:cubicBezTo>
                        <a:pt x="552" y="432"/>
                        <a:pt x="504" y="504"/>
                        <a:pt x="480" y="536"/>
                      </a:cubicBezTo>
                      <a:cubicBezTo>
                        <a:pt x="456" y="568"/>
                        <a:pt x="448" y="568"/>
                        <a:pt x="432" y="584"/>
                      </a:cubicBezTo>
                      <a:cubicBezTo>
                        <a:pt x="416" y="600"/>
                        <a:pt x="408" y="616"/>
                        <a:pt x="384" y="632"/>
                      </a:cubicBezTo>
                      <a:cubicBezTo>
                        <a:pt x="360" y="648"/>
                        <a:pt x="312" y="672"/>
                        <a:pt x="288" y="680"/>
                      </a:cubicBezTo>
                      <a:cubicBezTo>
                        <a:pt x="264" y="688"/>
                        <a:pt x="288" y="680"/>
                        <a:pt x="240" y="680"/>
                      </a:cubicBezTo>
                      <a:cubicBezTo>
                        <a:pt x="192" y="680"/>
                        <a:pt x="40" y="680"/>
                        <a:pt x="0" y="680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6" name="Line 114">
                  <a:extLst>
                    <a:ext uri="{FF2B5EF4-FFF2-40B4-BE49-F238E27FC236}">
                      <a16:creationId xmlns:a16="http://schemas.microsoft.com/office/drawing/2014/main" id="{DFAB2C7F-7C5E-BC83-2F1E-7B85B0DA2D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053" y="1718"/>
                  <a:ext cx="562" cy="30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00" name="Rectangle 108">
                  <a:extLst>
                    <a:ext uri="{FF2B5EF4-FFF2-40B4-BE49-F238E27FC236}">
                      <a16:creationId xmlns:a16="http://schemas.microsoft.com/office/drawing/2014/main" id="{CD3BAEC7-2BE9-B71B-8832-6DEC298FDD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60" y="1562"/>
                  <a:ext cx="50" cy="49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07" name="Oval 115">
                  <a:extLst>
                    <a:ext uri="{FF2B5EF4-FFF2-40B4-BE49-F238E27FC236}">
                      <a16:creationId xmlns:a16="http://schemas.microsoft.com/office/drawing/2014/main" id="{445BE3F2-443C-ED06-7081-C69659A972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59" y="2123"/>
                  <a:ext cx="51" cy="49"/>
                </a:xfrm>
                <a:prstGeom prst="ellipse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08" name="Line 116">
                  <a:extLst>
                    <a:ext uri="{FF2B5EF4-FFF2-40B4-BE49-F238E27FC236}">
                      <a16:creationId xmlns:a16="http://schemas.microsoft.com/office/drawing/2014/main" id="{9EB0FDB3-51BE-1113-6438-4C1C55E9DC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037" y="2295"/>
                  <a:ext cx="293" cy="0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09" name="Rectangle 117">
                  <a:extLst>
                    <a:ext uri="{FF2B5EF4-FFF2-40B4-BE49-F238E27FC236}">
                      <a16:creationId xmlns:a16="http://schemas.microsoft.com/office/drawing/2014/main" id="{C48BD575-4F4F-ECF7-535B-CF84CDB7E1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59" y="2441"/>
                  <a:ext cx="51" cy="24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10" name="Rectangle 118">
                  <a:extLst>
                    <a:ext uri="{FF2B5EF4-FFF2-40B4-BE49-F238E27FC236}">
                      <a16:creationId xmlns:a16="http://schemas.microsoft.com/office/drawing/2014/main" id="{5B92A1B7-C9C0-0A7E-6194-C1E1672FCD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3" y="2514"/>
                  <a:ext cx="50" cy="49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12" name="Rectangle 120">
                  <a:extLst>
                    <a:ext uri="{FF2B5EF4-FFF2-40B4-BE49-F238E27FC236}">
                      <a16:creationId xmlns:a16="http://schemas.microsoft.com/office/drawing/2014/main" id="{D0277E56-2B1A-83E1-0B27-D205C56D5A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84" y="2514"/>
                  <a:ext cx="25" cy="49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13" name="Line 121">
                  <a:extLst>
                    <a:ext uri="{FF2B5EF4-FFF2-40B4-BE49-F238E27FC236}">
                      <a16:creationId xmlns:a16="http://schemas.microsoft.com/office/drawing/2014/main" id="{83EF3BF3-3A9F-8BE8-1B38-2660399EA3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1414" y="1683"/>
                  <a:ext cx="488" cy="10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15" name="Line 123">
                  <a:extLst>
                    <a:ext uri="{FF2B5EF4-FFF2-40B4-BE49-F238E27FC236}">
                      <a16:creationId xmlns:a16="http://schemas.microsoft.com/office/drawing/2014/main" id="{08C4DF21-6F70-B37C-D520-D8D7484B6F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H="1">
                  <a:off x="1824" y="1787"/>
                  <a:ext cx="147" cy="576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16" name="Rectangle 124">
                  <a:extLst>
                    <a:ext uri="{FF2B5EF4-FFF2-40B4-BE49-F238E27FC236}">
                      <a16:creationId xmlns:a16="http://schemas.microsoft.com/office/drawing/2014/main" id="{EE6C291C-183D-34D2-E277-9AA54A31B5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7" y="1977"/>
                  <a:ext cx="50" cy="49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17" name="Line 125">
                  <a:extLst>
                    <a:ext uri="{FF2B5EF4-FFF2-40B4-BE49-F238E27FC236}">
                      <a16:creationId xmlns:a16="http://schemas.microsoft.com/office/drawing/2014/main" id="{AACE3E12-1770-E39B-373C-8BCC4F2F85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1458" y="1851"/>
                  <a:ext cx="0" cy="30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14" name="Oval 122">
                  <a:extLst>
                    <a:ext uri="{FF2B5EF4-FFF2-40B4-BE49-F238E27FC236}">
                      <a16:creationId xmlns:a16="http://schemas.microsoft.com/office/drawing/2014/main" id="{5DB036A6-4395-5A09-0BCC-6AFA985365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3" y="1977"/>
                  <a:ext cx="50" cy="49"/>
                </a:xfrm>
                <a:prstGeom prst="ellipse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20" name="Freeform 128">
                  <a:extLst>
                    <a:ext uri="{FF2B5EF4-FFF2-40B4-BE49-F238E27FC236}">
                      <a16:creationId xmlns:a16="http://schemas.microsoft.com/office/drawing/2014/main" id="{EDE164C9-FD48-1C39-0989-060FF9AAE1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" y="1387"/>
                  <a:ext cx="280" cy="321"/>
                </a:xfrm>
                <a:custGeom>
                  <a:avLst/>
                  <a:gdLst>
                    <a:gd name="T0" fmla="*/ 4 w 536"/>
                    <a:gd name="T1" fmla="*/ 321 h 632"/>
                    <a:gd name="T2" fmla="*/ 4 w 536"/>
                    <a:gd name="T3" fmla="*/ 248 h 632"/>
                    <a:gd name="T4" fmla="*/ 29 w 536"/>
                    <a:gd name="T5" fmla="*/ 175 h 632"/>
                    <a:gd name="T6" fmla="*/ 54 w 536"/>
                    <a:gd name="T7" fmla="*/ 126 h 632"/>
                    <a:gd name="T8" fmla="*/ 79 w 536"/>
                    <a:gd name="T9" fmla="*/ 102 h 632"/>
                    <a:gd name="T10" fmla="*/ 104 w 536"/>
                    <a:gd name="T11" fmla="*/ 77 h 632"/>
                    <a:gd name="T12" fmla="*/ 130 w 536"/>
                    <a:gd name="T13" fmla="*/ 53 h 632"/>
                    <a:gd name="T14" fmla="*/ 180 w 536"/>
                    <a:gd name="T15" fmla="*/ 28 h 632"/>
                    <a:gd name="T16" fmla="*/ 230 w 536"/>
                    <a:gd name="T17" fmla="*/ 4 h 632"/>
                    <a:gd name="T18" fmla="*/ 255 w 536"/>
                    <a:gd name="T19" fmla="*/ 4 h 632"/>
                    <a:gd name="T20" fmla="*/ 280 w 536"/>
                    <a:gd name="T21" fmla="*/ 4 h 6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36" h="632">
                      <a:moveTo>
                        <a:pt x="8" y="632"/>
                      </a:moveTo>
                      <a:cubicBezTo>
                        <a:pt x="4" y="584"/>
                        <a:pt x="0" y="536"/>
                        <a:pt x="8" y="488"/>
                      </a:cubicBezTo>
                      <a:cubicBezTo>
                        <a:pt x="16" y="440"/>
                        <a:pt x="40" y="384"/>
                        <a:pt x="56" y="344"/>
                      </a:cubicBezTo>
                      <a:cubicBezTo>
                        <a:pt x="72" y="304"/>
                        <a:pt x="88" y="272"/>
                        <a:pt x="104" y="248"/>
                      </a:cubicBezTo>
                      <a:cubicBezTo>
                        <a:pt x="120" y="224"/>
                        <a:pt x="136" y="216"/>
                        <a:pt x="152" y="200"/>
                      </a:cubicBezTo>
                      <a:cubicBezTo>
                        <a:pt x="168" y="184"/>
                        <a:pt x="184" y="168"/>
                        <a:pt x="200" y="152"/>
                      </a:cubicBezTo>
                      <a:cubicBezTo>
                        <a:pt x="216" y="136"/>
                        <a:pt x="224" y="120"/>
                        <a:pt x="248" y="104"/>
                      </a:cubicBezTo>
                      <a:cubicBezTo>
                        <a:pt x="272" y="88"/>
                        <a:pt x="312" y="72"/>
                        <a:pt x="344" y="56"/>
                      </a:cubicBezTo>
                      <a:cubicBezTo>
                        <a:pt x="376" y="40"/>
                        <a:pt x="416" y="16"/>
                        <a:pt x="440" y="8"/>
                      </a:cubicBezTo>
                      <a:cubicBezTo>
                        <a:pt x="464" y="0"/>
                        <a:pt x="472" y="8"/>
                        <a:pt x="488" y="8"/>
                      </a:cubicBezTo>
                      <a:cubicBezTo>
                        <a:pt x="504" y="8"/>
                        <a:pt x="528" y="8"/>
                        <a:pt x="536" y="8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2" name="Line 130">
                  <a:extLst>
                    <a:ext uri="{FF2B5EF4-FFF2-40B4-BE49-F238E27FC236}">
                      <a16:creationId xmlns:a16="http://schemas.microsoft.com/office/drawing/2014/main" id="{59F042D7-CE36-37C0-F644-BB10A681E3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81" y="1391"/>
                  <a:ext cx="2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23" name="Line 131">
                  <a:extLst>
                    <a:ext uri="{FF2B5EF4-FFF2-40B4-BE49-F238E27FC236}">
                      <a16:creationId xmlns:a16="http://schemas.microsoft.com/office/drawing/2014/main" id="{5F7494E7-2890-F934-8C53-FACA627F0E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36" y="1098"/>
                  <a:ext cx="20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24" name="Rectangle 132">
                  <a:extLst>
                    <a:ext uri="{FF2B5EF4-FFF2-40B4-BE49-F238E27FC236}">
                      <a16:creationId xmlns:a16="http://schemas.microsoft.com/office/drawing/2014/main" id="{A3A80B9F-F7F4-70DA-7C97-B85D775B71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18" y="3160"/>
                  <a:ext cx="49" cy="25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25" name="Line 133">
                  <a:extLst>
                    <a:ext uri="{FF2B5EF4-FFF2-40B4-BE49-F238E27FC236}">
                      <a16:creationId xmlns:a16="http://schemas.microsoft.com/office/drawing/2014/main" id="{E964D9EE-897D-5492-9258-9E62B237DE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531" y="2999"/>
                  <a:ext cx="0" cy="35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27" name="Line 135">
                  <a:extLst>
                    <a:ext uri="{FF2B5EF4-FFF2-40B4-BE49-F238E27FC236}">
                      <a16:creationId xmlns:a16="http://schemas.microsoft.com/office/drawing/2014/main" id="{4D9BA30F-BA2F-198C-2D31-8E24B75BDE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-586" y="2599"/>
                  <a:ext cx="1757" cy="2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28" name="Line 136">
                  <a:extLst>
                    <a:ext uri="{FF2B5EF4-FFF2-40B4-BE49-F238E27FC236}">
                      <a16:creationId xmlns:a16="http://schemas.microsoft.com/office/drawing/2014/main" id="{1329D3DF-D43A-36E8-9EFA-829AD65566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382" y="138"/>
                  <a:ext cx="99" cy="0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29" name="Line 137">
                  <a:extLst>
                    <a:ext uri="{FF2B5EF4-FFF2-40B4-BE49-F238E27FC236}">
                      <a16:creationId xmlns:a16="http://schemas.microsoft.com/office/drawing/2014/main" id="{706A9D16-6339-0512-D7AA-E3EAF761FE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2" y="288"/>
                  <a:ext cx="0" cy="123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30" name="Line 138">
                  <a:extLst>
                    <a:ext uri="{FF2B5EF4-FFF2-40B4-BE49-F238E27FC236}">
                      <a16:creationId xmlns:a16="http://schemas.microsoft.com/office/drawing/2014/main" id="{87976122-9E90-DADC-BF64-D87AB98643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371" y="559"/>
                  <a:ext cx="122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31" name="Line 139">
                  <a:extLst>
                    <a:ext uri="{FF2B5EF4-FFF2-40B4-BE49-F238E27FC236}">
                      <a16:creationId xmlns:a16="http://schemas.microsoft.com/office/drawing/2014/main" id="{50CA9F2B-F607-1961-6B73-8C11976A97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371" y="781"/>
                  <a:ext cx="12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32" name="Line 140">
                  <a:extLst>
                    <a:ext uri="{FF2B5EF4-FFF2-40B4-BE49-F238E27FC236}">
                      <a16:creationId xmlns:a16="http://schemas.microsoft.com/office/drawing/2014/main" id="{ED883AF6-555C-C45B-58F7-36937D9897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383" y="959"/>
                  <a:ext cx="98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33" name="Text Box 141">
                  <a:extLst>
                    <a:ext uri="{FF2B5EF4-FFF2-40B4-BE49-F238E27FC236}">
                      <a16:creationId xmlns:a16="http://schemas.microsoft.com/office/drawing/2014/main" id="{FFB76AEB-E7DA-BF68-3A6B-4EA3838BA8C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0" y="13"/>
                  <a:ext cx="931" cy="2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100" dirty="0">
                      <a:latin typeface="Arial" charset="0"/>
                      <a:ea typeface="ＭＳ Ｐゴシック" charset="0"/>
                    </a:rPr>
                    <a:t>Reinforced Concrete</a:t>
                  </a:r>
                </a:p>
                <a:p>
                  <a:pPr>
                    <a:defRPr/>
                  </a:pPr>
                  <a:r>
                    <a:rPr lang="en-US" sz="1100" dirty="0">
                      <a:latin typeface="Arial" charset="0"/>
                      <a:ea typeface="ＭＳ Ｐゴシック" charset="0"/>
                    </a:rPr>
                    <a:t>    Pipe (RCP)</a:t>
                  </a:r>
                </a:p>
              </p:txBody>
            </p:sp>
            <p:sp>
              <p:nvSpPr>
                <p:cNvPr id="8334" name="Text Box 142">
                  <a:extLst>
                    <a:ext uri="{FF2B5EF4-FFF2-40B4-BE49-F238E27FC236}">
                      <a16:creationId xmlns:a16="http://schemas.microsoft.com/office/drawing/2014/main" id="{F2D7B6B1-0324-D993-73FA-3314D3EF0A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0" y="263"/>
                  <a:ext cx="799" cy="1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100" dirty="0">
                      <a:latin typeface="Arial" charset="0"/>
                      <a:ea typeface="ＭＳ Ｐゴシック" charset="0"/>
                    </a:rPr>
                    <a:t>Pre-existing RCP</a:t>
                  </a:r>
                </a:p>
              </p:txBody>
            </p:sp>
            <p:sp>
              <p:nvSpPr>
                <p:cNvPr id="8335" name="Text Box 143">
                  <a:extLst>
                    <a:ext uri="{FF2B5EF4-FFF2-40B4-BE49-F238E27FC236}">
                      <a16:creationId xmlns:a16="http://schemas.microsoft.com/office/drawing/2014/main" id="{0DCF2310-89B0-950D-61D1-4EE230D0555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0" y="432"/>
                  <a:ext cx="981" cy="2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100">
                      <a:latin typeface="Arial" charset="0"/>
                      <a:ea typeface="ＭＳ Ｐゴシック" charset="0"/>
                    </a:rPr>
                    <a:t>Aluminum Corrugated</a:t>
                  </a:r>
                </a:p>
                <a:p>
                  <a:pPr>
                    <a:defRPr/>
                  </a:pPr>
                  <a:r>
                    <a:rPr lang="en-US" sz="1100">
                      <a:latin typeface="Arial" charset="0"/>
                      <a:ea typeface="ＭＳ Ｐゴシック" charset="0"/>
                    </a:rPr>
                    <a:t>      Pipe (ACP)</a:t>
                  </a:r>
                </a:p>
              </p:txBody>
            </p:sp>
            <p:sp>
              <p:nvSpPr>
                <p:cNvPr id="8336" name="Text Box 144">
                  <a:extLst>
                    <a:ext uri="{FF2B5EF4-FFF2-40B4-BE49-F238E27FC236}">
                      <a16:creationId xmlns:a16="http://schemas.microsoft.com/office/drawing/2014/main" id="{21A72093-0B9D-45B7-907C-67D89292E9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0" y="695"/>
                  <a:ext cx="557" cy="1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100" dirty="0">
                      <a:latin typeface="Arial" charset="0"/>
                      <a:ea typeface="ＭＳ Ｐゴシック" charset="0"/>
                    </a:rPr>
                    <a:t>Underdrain</a:t>
                  </a:r>
                </a:p>
              </p:txBody>
            </p:sp>
            <p:sp>
              <p:nvSpPr>
                <p:cNvPr id="8337" name="Text Box 145">
                  <a:extLst>
                    <a:ext uri="{FF2B5EF4-FFF2-40B4-BE49-F238E27FC236}">
                      <a16:creationId xmlns:a16="http://schemas.microsoft.com/office/drawing/2014/main" id="{A365B9FD-DEB1-79DE-A8AE-0CE063EB574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0" y="816"/>
                  <a:ext cx="1584" cy="2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100" dirty="0">
                      <a:latin typeface="Arial" charset="0"/>
                      <a:ea typeface="ＭＳ Ｐゴシック" charset="0"/>
                    </a:rPr>
                    <a:t>New High Density</a:t>
                  </a:r>
                </a:p>
                <a:p>
                  <a:pPr>
                    <a:defRPr/>
                  </a:pPr>
                  <a:r>
                    <a:rPr lang="en-US" sz="1100" dirty="0">
                      <a:latin typeface="Arial" charset="0"/>
                      <a:ea typeface="ＭＳ Ｐゴシック" charset="0"/>
                    </a:rPr>
                    <a:t>Polyethylene Pipe (HDPE)</a:t>
                  </a:r>
                </a:p>
              </p:txBody>
            </p:sp>
            <p:sp>
              <p:nvSpPr>
                <p:cNvPr id="8341" name="Oval 149">
                  <a:extLst>
                    <a:ext uri="{FF2B5EF4-FFF2-40B4-BE49-F238E27FC236}">
                      <a16:creationId xmlns:a16="http://schemas.microsoft.com/office/drawing/2014/main" id="{0202CFB1-86C8-5147-0815-86B94C2033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76" y="1831"/>
                  <a:ext cx="50" cy="48"/>
                </a:xfrm>
                <a:prstGeom prst="ellipse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42" name="Line 150">
                  <a:extLst>
                    <a:ext uri="{FF2B5EF4-FFF2-40B4-BE49-F238E27FC236}">
                      <a16:creationId xmlns:a16="http://schemas.microsoft.com/office/drawing/2014/main" id="{EA790232-4CA4-27B4-3EA8-D657D88489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4904" y="1953"/>
                  <a:ext cx="195" cy="0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43" name="Rectangle 151">
                  <a:extLst>
                    <a:ext uri="{FF2B5EF4-FFF2-40B4-BE49-F238E27FC236}">
                      <a16:creationId xmlns:a16="http://schemas.microsoft.com/office/drawing/2014/main" id="{1D8446AF-4361-9C2B-8842-4E65914400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76" y="2026"/>
                  <a:ext cx="50" cy="24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55" name="Line 163">
                  <a:extLst>
                    <a:ext uri="{FF2B5EF4-FFF2-40B4-BE49-F238E27FC236}">
                      <a16:creationId xmlns:a16="http://schemas.microsoft.com/office/drawing/2014/main" id="{E8F35A4D-0C40-B598-0760-05CF349B57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74" y="2343"/>
                  <a:ext cx="0" cy="98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61" name="Rectangle 169">
                  <a:extLst>
                    <a:ext uri="{FF2B5EF4-FFF2-40B4-BE49-F238E27FC236}">
                      <a16:creationId xmlns:a16="http://schemas.microsoft.com/office/drawing/2014/main" id="{AE19A1B1-CD8A-0377-BA50-B09910FC4C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49" y="2416"/>
                  <a:ext cx="50" cy="25"/>
                </a:xfrm>
                <a:prstGeom prst="rect">
                  <a:avLst/>
                </a:prstGeom>
                <a:solidFill>
                  <a:srgbClr val="EEF7F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E3EAF5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62" name="Freeform 170">
                  <a:extLst>
                    <a:ext uri="{FF2B5EF4-FFF2-40B4-BE49-F238E27FC236}">
                      <a16:creationId xmlns:a16="http://schemas.microsoft.com/office/drawing/2014/main" id="{DC82AE6B-75A4-1E9B-8B20-E0139680D7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15" y="2343"/>
                  <a:ext cx="9" cy="98"/>
                </a:xfrm>
                <a:custGeom>
                  <a:avLst/>
                  <a:gdLst>
                    <a:gd name="T0" fmla="*/ 0 w 17"/>
                    <a:gd name="T1" fmla="*/ 0 h 192"/>
                    <a:gd name="T2" fmla="*/ 0 w 17"/>
                    <a:gd name="T3" fmla="*/ 98 h 192"/>
                    <a:gd name="T4" fmla="*/ 9 w 17"/>
                    <a:gd name="T5" fmla="*/ 98 h 19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92">
                      <a:moveTo>
                        <a:pt x="0" y="0"/>
                      </a:moveTo>
                      <a:cubicBezTo>
                        <a:pt x="0" y="64"/>
                        <a:pt x="0" y="128"/>
                        <a:pt x="0" y="192"/>
                      </a:cubicBezTo>
                      <a:lnTo>
                        <a:pt x="17" y="192"/>
                      </a:lnTo>
                    </a:path>
                  </a:pathLst>
                </a:custGeom>
                <a:no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4" name="Freeform 172">
                  <a:extLst>
                    <a:ext uri="{FF2B5EF4-FFF2-40B4-BE49-F238E27FC236}">
                      <a16:creationId xmlns:a16="http://schemas.microsoft.com/office/drawing/2014/main" id="{F3278353-6196-2F0E-5D96-10FF5D2C4E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4" y="2342"/>
                  <a:ext cx="8" cy="100"/>
                </a:xfrm>
                <a:custGeom>
                  <a:avLst/>
                  <a:gdLst>
                    <a:gd name="T0" fmla="*/ 7 w 16"/>
                    <a:gd name="T1" fmla="*/ 0 h 197"/>
                    <a:gd name="T2" fmla="*/ 8 w 16"/>
                    <a:gd name="T3" fmla="*/ 100 h 197"/>
                    <a:gd name="T4" fmla="*/ 0 w 16"/>
                    <a:gd name="T5" fmla="*/ 98 h 19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6" h="197">
                      <a:moveTo>
                        <a:pt x="14" y="0"/>
                      </a:moveTo>
                      <a:cubicBezTo>
                        <a:pt x="16" y="111"/>
                        <a:pt x="15" y="45"/>
                        <a:pt x="15" y="197"/>
                      </a:cubicBezTo>
                      <a:lnTo>
                        <a:pt x="0" y="194"/>
                      </a:lnTo>
                    </a:path>
                  </a:pathLst>
                </a:custGeom>
                <a:no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7" name="Freeform 175">
                  <a:extLst>
                    <a:ext uri="{FF2B5EF4-FFF2-40B4-BE49-F238E27FC236}">
                      <a16:creationId xmlns:a16="http://schemas.microsoft.com/office/drawing/2014/main" id="{4615A630-5D89-4B60-2DF9-181DD4A2A7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0" y="2427"/>
                  <a:ext cx="55" cy="14"/>
                </a:xfrm>
                <a:custGeom>
                  <a:avLst/>
                  <a:gdLst>
                    <a:gd name="T0" fmla="*/ 0 w 106"/>
                    <a:gd name="T1" fmla="*/ 14 h 26"/>
                    <a:gd name="T2" fmla="*/ 5 w 106"/>
                    <a:gd name="T3" fmla="*/ 9 h 26"/>
                    <a:gd name="T4" fmla="*/ 8 w 106"/>
                    <a:gd name="T5" fmla="*/ 0 h 26"/>
                    <a:gd name="T6" fmla="*/ 55 w 106"/>
                    <a:gd name="T7" fmla="*/ 14 h 2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6" h="26">
                      <a:moveTo>
                        <a:pt x="0" y="26"/>
                      </a:moveTo>
                      <a:cubicBezTo>
                        <a:pt x="5" y="22"/>
                        <a:pt x="3" y="19"/>
                        <a:pt x="9" y="16"/>
                      </a:cubicBezTo>
                      <a:cubicBezTo>
                        <a:pt x="10" y="12"/>
                        <a:pt x="15" y="3"/>
                        <a:pt x="15" y="0"/>
                      </a:cubicBezTo>
                      <a:lnTo>
                        <a:pt x="106" y="26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8" name="Line 176">
                  <a:extLst>
                    <a:ext uri="{FF2B5EF4-FFF2-40B4-BE49-F238E27FC236}">
                      <a16:creationId xmlns:a16="http://schemas.microsoft.com/office/drawing/2014/main" id="{52318FBA-15CB-2B58-AA6C-13789B6574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825" y="2343"/>
                  <a:ext cx="25" cy="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pic>
              <p:nvPicPr>
                <p:cNvPr id="13452" name="Picture 182" descr="IMG_0003">
                  <a:extLst>
                    <a:ext uri="{FF2B5EF4-FFF2-40B4-BE49-F238E27FC236}">
                      <a16:creationId xmlns:a16="http://schemas.microsoft.com/office/drawing/2014/main" id="{655746C4-83DF-6E41-8BC6-3F7165D9771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3392" t="33602" r="13542" b="54216"/>
                <a:stretch/>
              </p:blipFill>
              <p:spPr bwMode="auto">
                <a:xfrm rot="16200000">
                  <a:off x="1456" y="2232"/>
                  <a:ext cx="306" cy="4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377" name="Oval 185">
                  <a:extLst>
                    <a:ext uri="{FF2B5EF4-FFF2-40B4-BE49-F238E27FC236}">
                      <a16:creationId xmlns:a16="http://schemas.microsoft.com/office/drawing/2014/main" id="{9A9422C4-6C8F-550F-1731-A78F0F209D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11" y="1074"/>
                  <a:ext cx="50" cy="49"/>
                </a:xfrm>
                <a:prstGeom prst="ellipse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79" name="Line 187">
                  <a:extLst>
                    <a:ext uri="{FF2B5EF4-FFF2-40B4-BE49-F238E27FC236}">
                      <a16:creationId xmlns:a16="http://schemas.microsoft.com/office/drawing/2014/main" id="{EC7AAC48-EE5A-3715-CDC8-E681B03CA4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" y="2294"/>
                  <a:ext cx="0" cy="19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81" name="Rectangle 189">
                  <a:extLst>
                    <a:ext uri="{FF2B5EF4-FFF2-40B4-BE49-F238E27FC236}">
                      <a16:creationId xmlns:a16="http://schemas.microsoft.com/office/drawing/2014/main" id="{92CBA73C-6173-35E5-EDA3-44303B7469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0" y="0"/>
                  <a:ext cx="877" cy="146"/>
                </a:xfrm>
                <a:prstGeom prst="rect">
                  <a:avLst/>
                </a:prstGeom>
                <a:solidFill>
                  <a:srgbClr val="EDF2F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17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82" name="Rectangle 190">
                  <a:extLst>
                    <a:ext uri="{FF2B5EF4-FFF2-40B4-BE49-F238E27FC236}">
                      <a16:creationId xmlns:a16="http://schemas.microsoft.com/office/drawing/2014/main" id="{8C9CB174-69CD-3346-949D-07F6C2935C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73" y="24"/>
                  <a:ext cx="877" cy="147"/>
                </a:xfrm>
                <a:prstGeom prst="rect">
                  <a:avLst/>
                </a:prstGeom>
                <a:solidFill>
                  <a:srgbClr val="EDF2F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17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83" name="Rectangle 191">
                  <a:extLst>
                    <a:ext uri="{FF2B5EF4-FFF2-40B4-BE49-F238E27FC236}">
                      <a16:creationId xmlns:a16="http://schemas.microsoft.com/office/drawing/2014/main" id="{5E94C97B-D801-9D8C-4054-7742926CE9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96" y="24"/>
                  <a:ext cx="877" cy="147"/>
                </a:xfrm>
                <a:prstGeom prst="rect">
                  <a:avLst/>
                </a:prstGeom>
                <a:solidFill>
                  <a:srgbClr val="EDF2F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17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85" name="Rectangle 193">
                  <a:extLst>
                    <a:ext uri="{FF2B5EF4-FFF2-40B4-BE49-F238E27FC236}">
                      <a16:creationId xmlns:a16="http://schemas.microsoft.com/office/drawing/2014/main" id="{B8B6F736-B765-72DC-6BAC-B71D2AB71A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68" y="0"/>
                  <a:ext cx="877" cy="146"/>
                </a:xfrm>
                <a:prstGeom prst="rect">
                  <a:avLst/>
                </a:prstGeom>
                <a:solidFill>
                  <a:srgbClr val="EDF2F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17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87" name="Rectangle 195">
                  <a:extLst>
                    <a:ext uri="{FF2B5EF4-FFF2-40B4-BE49-F238E27FC236}">
                      <a16:creationId xmlns:a16="http://schemas.microsoft.com/office/drawing/2014/main" id="{93237E2D-5299-005A-2F68-B5BA9A8624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5" y="24"/>
                  <a:ext cx="877" cy="147"/>
                </a:xfrm>
                <a:prstGeom prst="rect">
                  <a:avLst/>
                </a:prstGeom>
                <a:solidFill>
                  <a:srgbClr val="EDF2F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17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84" name="Rectangle 192">
                  <a:extLst>
                    <a:ext uri="{FF2B5EF4-FFF2-40B4-BE49-F238E27FC236}">
                      <a16:creationId xmlns:a16="http://schemas.microsoft.com/office/drawing/2014/main" id="{70A85774-F653-F4EB-DD45-0CD0831350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46" y="24"/>
                  <a:ext cx="877" cy="147"/>
                </a:xfrm>
                <a:prstGeom prst="rect">
                  <a:avLst/>
                </a:prstGeom>
                <a:solidFill>
                  <a:srgbClr val="EDF2F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17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400" b="1">
                      <a:latin typeface="Arial" charset="0"/>
                      <a:ea typeface="ＭＳ Ｐゴシック" charset="0"/>
                    </a:rPr>
                    <a:t>GLEN OAKS MANOR HOMES</a:t>
                  </a:r>
                </a:p>
              </p:txBody>
            </p:sp>
            <p:sp>
              <p:nvSpPr>
                <p:cNvPr id="8395" name="Text Box 203">
                  <a:extLst>
                    <a:ext uri="{FF2B5EF4-FFF2-40B4-BE49-F238E27FC236}">
                      <a16:creationId xmlns:a16="http://schemas.microsoft.com/office/drawing/2014/main" id="{9ECDFC56-6D20-1AF3-F56C-A4622CEE692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0" y="1075"/>
                  <a:ext cx="650" cy="1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100">
                      <a:latin typeface="Arial" charset="0"/>
                      <a:ea typeface="ＭＳ Ｐゴシック" charset="0"/>
                    </a:rPr>
                    <a:t>Lined in 2000</a:t>
                  </a:r>
                </a:p>
              </p:txBody>
            </p:sp>
            <p:sp>
              <p:nvSpPr>
                <p:cNvPr id="8311" name="Line 119">
                  <a:extLst>
                    <a:ext uri="{FF2B5EF4-FFF2-40B4-BE49-F238E27FC236}">
                      <a16:creationId xmlns:a16="http://schemas.microsoft.com/office/drawing/2014/main" id="{C9455BAC-57D1-790A-AE4E-62697AFDD6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1784" y="2337"/>
                  <a:ext cx="0" cy="401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398" name="Rectangle 206">
                <a:extLst>
                  <a:ext uri="{FF2B5EF4-FFF2-40B4-BE49-F238E27FC236}">
                    <a16:creationId xmlns:a16="http://schemas.microsoft.com/office/drawing/2014/main" id="{8BF04665-3B40-166D-F363-616E3E534D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01053">
                <a:off x="2448" y="1045"/>
                <a:ext cx="83" cy="1075"/>
              </a:xfrm>
              <a:prstGeom prst="rect">
                <a:avLst/>
              </a:prstGeom>
              <a:noFill/>
              <a:ln w="38100">
                <a:solidFill>
                  <a:srgbClr val="FF9900"/>
                </a:solidFill>
                <a:prstDash val="lg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399" name="Rectangle 207">
                <a:extLst>
                  <a:ext uri="{FF2B5EF4-FFF2-40B4-BE49-F238E27FC236}">
                    <a16:creationId xmlns:a16="http://schemas.microsoft.com/office/drawing/2014/main" id="{4172BB47-BC47-87DD-F387-47E35DD9A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01053">
                <a:off x="1138" y="3174"/>
                <a:ext cx="111" cy="499"/>
              </a:xfrm>
              <a:prstGeom prst="rect">
                <a:avLst/>
              </a:prstGeom>
              <a:noFill/>
              <a:ln w="38100">
                <a:solidFill>
                  <a:srgbClr val="FF9900"/>
                </a:solidFill>
                <a:prstDash val="lg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400" name="Rectangle 208">
                <a:extLst>
                  <a:ext uri="{FF2B5EF4-FFF2-40B4-BE49-F238E27FC236}">
                    <a16:creationId xmlns:a16="http://schemas.microsoft.com/office/drawing/2014/main" id="{9A5DE1CA-D95E-D5F2-8570-F148AB7FFF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3696"/>
                <a:ext cx="96" cy="336"/>
              </a:xfrm>
              <a:prstGeom prst="rect">
                <a:avLst/>
              </a:prstGeom>
              <a:noFill/>
              <a:ln w="38100">
                <a:solidFill>
                  <a:srgbClr val="FF9900"/>
                </a:solidFill>
                <a:prstDash val="lg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401" name="Rectangle 209">
                <a:extLst>
                  <a:ext uri="{FF2B5EF4-FFF2-40B4-BE49-F238E27FC236}">
                    <a16:creationId xmlns:a16="http://schemas.microsoft.com/office/drawing/2014/main" id="{0274FCD0-B3D2-D125-BDA8-857E65A1F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984" y="2904"/>
                <a:ext cx="96" cy="528"/>
              </a:xfrm>
              <a:prstGeom prst="rect">
                <a:avLst/>
              </a:prstGeom>
              <a:noFill/>
              <a:ln w="38100">
                <a:solidFill>
                  <a:srgbClr val="FF9900"/>
                </a:solidFill>
                <a:prstDash val="lg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402" name="Line 210">
                <a:extLst>
                  <a:ext uri="{FF2B5EF4-FFF2-40B4-BE49-F238E27FC236}">
                    <a16:creationId xmlns:a16="http://schemas.microsoft.com/office/drawing/2014/main" id="{550CFA9B-3654-C323-27A9-9FE9F20DC0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1104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8405" name="Rectangle 213">
              <a:extLst>
                <a:ext uri="{FF2B5EF4-FFF2-40B4-BE49-F238E27FC236}">
                  <a16:creationId xmlns:a16="http://schemas.microsoft.com/office/drawing/2014/main" id="{28F4CCBE-C393-CF18-10B5-D93AE561D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056"/>
              <a:ext cx="528" cy="96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C2F7B32-B9B0-A02C-DDE9-83ADB12F4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F182D3-8B77-9FF3-DD92-7C811EAA7E73}"/>
              </a:ext>
            </a:extLst>
          </p:cNvPr>
          <p:cNvSpPr/>
          <p:nvPr/>
        </p:nvSpPr>
        <p:spPr>
          <a:xfrm>
            <a:off x="0" y="0"/>
            <a:ext cx="9186863" cy="6858000"/>
          </a:xfrm>
          <a:prstGeom prst="rect">
            <a:avLst/>
          </a:prstGeom>
          <a:solidFill>
            <a:srgbClr val="EFF0F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13" name="Group 214">
            <a:extLst>
              <a:ext uri="{FF2B5EF4-FFF2-40B4-BE49-F238E27FC236}">
                <a16:creationId xmlns:a16="http://schemas.microsoft.com/office/drawing/2014/main" id="{3ECB41ED-B86A-D225-0F55-39570BC805FC}"/>
              </a:ext>
            </a:extLst>
          </p:cNvPr>
          <p:cNvGrpSpPr>
            <a:grpSpLocks/>
          </p:cNvGrpSpPr>
          <p:nvPr/>
        </p:nvGrpSpPr>
        <p:grpSpPr bwMode="auto">
          <a:xfrm>
            <a:off x="343693" y="598"/>
            <a:ext cx="8456613" cy="7007225"/>
            <a:chOff x="240" y="0"/>
            <a:chExt cx="5327" cy="4414"/>
          </a:xfrm>
        </p:grpSpPr>
        <p:grpSp>
          <p:nvGrpSpPr>
            <p:cNvPr id="13314" name="Group 212">
              <a:extLst>
                <a:ext uri="{FF2B5EF4-FFF2-40B4-BE49-F238E27FC236}">
                  <a16:creationId xmlns:a16="http://schemas.microsoft.com/office/drawing/2014/main" id="{1C2326D8-C154-26AE-32AE-2BC07E5C07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0"/>
              <a:ext cx="5327" cy="4414"/>
              <a:chOff x="240" y="0"/>
              <a:chExt cx="5327" cy="4414"/>
            </a:xfrm>
          </p:grpSpPr>
          <p:grpSp>
            <p:nvGrpSpPr>
              <p:cNvPr id="13316" name="Group 204">
                <a:extLst>
                  <a:ext uri="{FF2B5EF4-FFF2-40B4-BE49-F238E27FC236}">
                    <a16:creationId xmlns:a16="http://schemas.microsoft.com/office/drawing/2014/main" id="{D967A41C-2790-EA28-4F9B-1DDA23A9FB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0"/>
                <a:ext cx="5327" cy="4414"/>
                <a:chOff x="240" y="0"/>
                <a:chExt cx="5327" cy="4414"/>
              </a:xfrm>
            </p:grpSpPr>
            <p:pic>
              <p:nvPicPr>
                <p:cNvPr id="13322" name="Picture 7" descr="IMG_0003">
                  <a:extLst>
                    <a:ext uri="{FF2B5EF4-FFF2-40B4-BE49-F238E27FC236}">
                      <a16:creationId xmlns:a16="http://schemas.microsoft.com/office/drawing/2014/main" id="{F0E8777F-A3A2-0909-FCA3-73C9DFD6787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3542"/>
                <a:stretch>
                  <a:fillRect/>
                </a:stretch>
              </p:blipFill>
              <p:spPr bwMode="auto">
                <a:xfrm rot="-5400000">
                  <a:off x="951" y="1583"/>
                  <a:ext cx="2026" cy="34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23" name="Picture 9" descr="IMG_0002">
                  <a:extLst>
                    <a:ext uri="{FF2B5EF4-FFF2-40B4-BE49-F238E27FC236}">
                      <a16:creationId xmlns:a16="http://schemas.microsoft.com/office/drawing/2014/main" id="{CA1BE7EB-303C-80C6-CB1C-DB864F1CB9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alphaModFix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3708" t="23324" r="-2056" b="-992"/>
                <a:stretch/>
              </p:blipFill>
              <p:spPr bwMode="auto">
                <a:xfrm rot="16200000">
                  <a:off x="2616" y="1846"/>
                  <a:ext cx="2462" cy="26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270" name="Line 78">
                  <a:extLst>
                    <a:ext uri="{FF2B5EF4-FFF2-40B4-BE49-F238E27FC236}">
                      <a16:creationId xmlns:a16="http://schemas.microsoft.com/office/drawing/2014/main" id="{A1CF616D-810E-DAB1-59FC-1EAB1C9F95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1899" y="4138"/>
                  <a:ext cx="170" cy="1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pic>
              <p:nvPicPr>
                <p:cNvPr id="13325" name="Picture 4" descr="IMG">
                  <a:extLst>
                    <a:ext uri="{FF2B5EF4-FFF2-40B4-BE49-F238E27FC236}">
                      <a16:creationId xmlns:a16="http://schemas.microsoft.com/office/drawing/2014/main" id="{9B3026C8-8DD0-DD84-4BA9-1FBFEDF1F06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167"/>
                <a:stretch>
                  <a:fillRect/>
                </a:stretch>
              </p:blipFill>
              <p:spPr bwMode="auto">
                <a:xfrm rot="5400000">
                  <a:off x="873" y="-543"/>
                  <a:ext cx="2245" cy="3448"/>
                </a:xfrm>
                <a:prstGeom prst="rect">
                  <a:avLst/>
                </a:prstGeom>
                <a:solidFill>
                  <a:srgbClr val="EFF0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215" name="Rectangle 23">
                  <a:extLst>
                    <a:ext uri="{FF2B5EF4-FFF2-40B4-BE49-F238E27FC236}">
                      <a16:creationId xmlns:a16="http://schemas.microsoft.com/office/drawing/2014/main" id="{B0B49545-38C1-3F9C-FE25-97A544115B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" y="49"/>
                  <a:ext cx="3458" cy="23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pic>
              <p:nvPicPr>
                <p:cNvPr id="13327" name="Picture 5" descr="IMG_0001">
                  <a:extLst>
                    <a:ext uri="{FF2B5EF4-FFF2-40B4-BE49-F238E27FC236}">
                      <a16:creationId xmlns:a16="http://schemas.microsoft.com/office/drawing/2014/main" id="{152A71DF-E982-9DF9-465B-12580680EFA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2657" y="-528"/>
                  <a:ext cx="2343" cy="34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204" name="Rectangle 12">
                  <a:extLst>
                    <a:ext uri="{FF2B5EF4-FFF2-40B4-BE49-F238E27FC236}">
                      <a16:creationId xmlns:a16="http://schemas.microsoft.com/office/drawing/2014/main" id="{1F72DA05-C7A9-5D29-3384-794BB7AC7E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19" y="2367"/>
                  <a:ext cx="660" cy="602"/>
                </a:xfrm>
                <a:prstGeom prst="rect">
                  <a:avLst/>
                </a:prstGeom>
                <a:solidFill>
                  <a:srgbClr val="EDF2F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06" name="Rectangle 14">
                  <a:extLst>
                    <a:ext uri="{FF2B5EF4-FFF2-40B4-BE49-F238E27FC236}">
                      <a16:creationId xmlns:a16="http://schemas.microsoft.com/office/drawing/2014/main" id="{10102CEB-057A-0EF5-3F5E-699DEB39F5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3" y="2172"/>
                  <a:ext cx="1729" cy="147"/>
                </a:xfrm>
                <a:prstGeom prst="rect">
                  <a:avLst/>
                </a:prstGeom>
                <a:solidFill>
                  <a:srgbClr val="EDF2F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317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08" name="Rectangle 16">
                  <a:extLst>
                    <a:ext uri="{FF2B5EF4-FFF2-40B4-BE49-F238E27FC236}">
                      <a16:creationId xmlns:a16="http://schemas.microsoft.com/office/drawing/2014/main" id="{401F4726-9F34-44F4-500A-13E4368F5B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73" y="2050"/>
                  <a:ext cx="351" cy="147"/>
                </a:xfrm>
                <a:prstGeom prst="rect">
                  <a:avLst/>
                </a:prstGeom>
                <a:solidFill>
                  <a:srgbClr val="EDF2F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317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09" name="Rectangle 17">
                  <a:extLst>
                    <a:ext uri="{FF2B5EF4-FFF2-40B4-BE49-F238E27FC236}">
                      <a16:creationId xmlns:a16="http://schemas.microsoft.com/office/drawing/2014/main" id="{F537D990-2648-1DAB-FE6C-AC299D0FCC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8" y="2319"/>
                  <a:ext cx="652" cy="146"/>
                </a:xfrm>
                <a:prstGeom prst="rect">
                  <a:avLst/>
                </a:prstGeom>
                <a:solidFill>
                  <a:srgbClr val="EDF2F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317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10" name="Rectangle 18">
                  <a:extLst>
                    <a:ext uri="{FF2B5EF4-FFF2-40B4-BE49-F238E27FC236}">
                      <a16:creationId xmlns:a16="http://schemas.microsoft.com/office/drawing/2014/main" id="{787FA52C-0537-8BFF-94CB-EC4BEEC0EA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3666965">
                  <a:off x="1479" y="2451"/>
                  <a:ext cx="610" cy="151"/>
                </a:xfrm>
                <a:prstGeom prst="rect">
                  <a:avLst/>
                </a:prstGeom>
                <a:solidFill>
                  <a:srgbClr val="EDF2F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317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11" name="Rectangle 19">
                  <a:extLst>
                    <a:ext uri="{FF2B5EF4-FFF2-40B4-BE49-F238E27FC236}">
                      <a16:creationId xmlns:a16="http://schemas.microsoft.com/office/drawing/2014/main" id="{D648A043-C491-2D81-B3E7-B89EA96799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978674">
                  <a:off x="1575" y="2421"/>
                  <a:ext cx="244" cy="151"/>
                </a:xfrm>
                <a:prstGeom prst="rect">
                  <a:avLst/>
                </a:prstGeom>
                <a:solidFill>
                  <a:srgbClr val="EDF2F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317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18" name="Rectangle 26">
                  <a:extLst>
                    <a:ext uri="{FF2B5EF4-FFF2-40B4-BE49-F238E27FC236}">
                      <a16:creationId xmlns:a16="http://schemas.microsoft.com/office/drawing/2014/main" id="{3D5C8321-E952-32EE-C6BE-207B43C358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19" y="2099"/>
                  <a:ext cx="250" cy="98"/>
                </a:xfrm>
                <a:prstGeom prst="rect">
                  <a:avLst/>
                </a:prstGeom>
                <a:solidFill>
                  <a:srgbClr val="EDF2F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317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19" name="Rectangle 27">
                  <a:extLst>
                    <a:ext uri="{FF2B5EF4-FFF2-40B4-BE49-F238E27FC236}">
                      <a16:creationId xmlns:a16="http://schemas.microsoft.com/office/drawing/2014/main" id="{B8A8526F-0547-4F8E-EE26-03EC9D324B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3" y="2343"/>
                  <a:ext cx="251" cy="98"/>
                </a:xfrm>
                <a:prstGeom prst="rect">
                  <a:avLst/>
                </a:prstGeom>
                <a:solidFill>
                  <a:srgbClr val="EDF2F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317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21" name="Freeform 29">
                  <a:extLst>
                    <a:ext uri="{FF2B5EF4-FFF2-40B4-BE49-F238E27FC236}">
                      <a16:creationId xmlns:a16="http://schemas.microsoft.com/office/drawing/2014/main" id="{5BEF7C09-E1F7-1C1B-3319-D52A55ED38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1" y="2489"/>
                  <a:ext cx="21" cy="92"/>
                </a:xfrm>
                <a:custGeom>
                  <a:avLst/>
                  <a:gdLst>
                    <a:gd name="T0" fmla="*/ 2 w 40"/>
                    <a:gd name="T1" fmla="*/ 0 h 179"/>
                    <a:gd name="T2" fmla="*/ 5 w 40"/>
                    <a:gd name="T3" fmla="*/ 7 h 179"/>
                    <a:gd name="T4" fmla="*/ 9 w 40"/>
                    <a:gd name="T5" fmla="*/ 23 h 179"/>
                    <a:gd name="T6" fmla="*/ 13 w 40"/>
                    <a:gd name="T7" fmla="*/ 42 h 179"/>
                    <a:gd name="T8" fmla="*/ 10 w 40"/>
                    <a:gd name="T9" fmla="*/ 79 h 179"/>
                    <a:gd name="T10" fmla="*/ 5 w 40"/>
                    <a:gd name="T11" fmla="*/ 86 h 179"/>
                    <a:gd name="T12" fmla="*/ 5 w 40"/>
                    <a:gd name="T13" fmla="*/ 92 h 17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0" h="179">
                      <a:moveTo>
                        <a:pt x="3" y="0"/>
                      </a:moveTo>
                      <a:cubicBezTo>
                        <a:pt x="5" y="5"/>
                        <a:pt x="8" y="8"/>
                        <a:pt x="9" y="14"/>
                      </a:cubicBezTo>
                      <a:cubicBezTo>
                        <a:pt x="10" y="27"/>
                        <a:pt x="5" y="38"/>
                        <a:pt x="17" y="44"/>
                      </a:cubicBezTo>
                      <a:cubicBezTo>
                        <a:pt x="23" y="56"/>
                        <a:pt x="18" y="69"/>
                        <a:pt x="25" y="81"/>
                      </a:cubicBezTo>
                      <a:cubicBezTo>
                        <a:pt x="28" y="101"/>
                        <a:pt x="40" y="143"/>
                        <a:pt x="19" y="153"/>
                      </a:cubicBezTo>
                      <a:cubicBezTo>
                        <a:pt x="18" y="161"/>
                        <a:pt x="16" y="162"/>
                        <a:pt x="10" y="167"/>
                      </a:cubicBezTo>
                      <a:cubicBezTo>
                        <a:pt x="8" y="171"/>
                        <a:pt x="0" y="179"/>
                        <a:pt x="10" y="17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2" name="Arc 30">
                  <a:extLst>
                    <a:ext uri="{FF2B5EF4-FFF2-40B4-BE49-F238E27FC236}">
                      <a16:creationId xmlns:a16="http://schemas.microsoft.com/office/drawing/2014/main" id="{6A2CF9F2-2006-2DB7-16E1-B3376E122D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250009">
                  <a:off x="1588" y="2465"/>
                  <a:ext cx="31" cy="98"/>
                </a:xfrm>
                <a:custGeom>
                  <a:avLst/>
                  <a:gdLst>
                    <a:gd name="T0" fmla="*/ 0 w 26361"/>
                    <a:gd name="T1" fmla="*/ 2 h 21600"/>
                    <a:gd name="T2" fmla="*/ 31 w 26361"/>
                    <a:gd name="T3" fmla="*/ 98 h 21600"/>
                    <a:gd name="T4" fmla="*/ 6 w 26361"/>
                    <a:gd name="T5" fmla="*/ 98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6361" h="21600" fill="none" extrusionOk="0">
                      <a:moveTo>
                        <a:pt x="0" y="531"/>
                      </a:moveTo>
                      <a:cubicBezTo>
                        <a:pt x="1562" y="178"/>
                        <a:pt x="3159" y="-1"/>
                        <a:pt x="4761" y="-1"/>
                      </a:cubicBezTo>
                      <a:cubicBezTo>
                        <a:pt x="16690" y="-1"/>
                        <a:pt x="26361" y="9670"/>
                        <a:pt x="26361" y="21600"/>
                      </a:cubicBezTo>
                    </a:path>
                    <a:path w="26361" h="21600" stroke="0" extrusionOk="0">
                      <a:moveTo>
                        <a:pt x="0" y="531"/>
                      </a:moveTo>
                      <a:cubicBezTo>
                        <a:pt x="1562" y="178"/>
                        <a:pt x="3159" y="-1"/>
                        <a:pt x="4761" y="-1"/>
                      </a:cubicBezTo>
                      <a:cubicBezTo>
                        <a:pt x="16690" y="-1"/>
                        <a:pt x="26361" y="9670"/>
                        <a:pt x="26361" y="21600"/>
                      </a:cubicBezTo>
                      <a:lnTo>
                        <a:pt x="4761" y="21600"/>
                      </a:lnTo>
                      <a:lnTo>
                        <a:pt x="0" y="53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99" name="Line 107">
                  <a:extLst>
                    <a:ext uri="{FF2B5EF4-FFF2-40B4-BE49-F238E27FC236}">
                      <a16:creationId xmlns:a16="http://schemas.microsoft.com/office/drawing/2014/main" id="{1ED628C0-7940-9A3B-9163-916A8D97E4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623" y="810"/>
                  <a:ext cx="0" cy="57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27" name="Rectangle 35">
                  <a:extLst>
                    <a:ext uri="{FF2B5EF4-FFF2-40B4-BE49-F238E27FC236}">
                      <a16:creationId xmlns:a16="http://schemas.microsoft.com/office/drawing/2014/main" id="{373F56E9-4B4D-91AC-3652-0D4DB76724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67" y="1001"/>
                  <a:ext cx="50" cy="24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28" name="Rectangle 36">
                  <a:extLst>
                    <a:ext uri="{FF2B5EF4-FFF2-40B4-BE49-F238E27FC236}">
                      <a16:creationId xmlns:a16="http://schemas.microsoft.com/office/drawing/2014/main" id="{B5DDD387-8B35-496D-2616-4A3E034EED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67" y="1098"/>
                  <a:ext cx="50" cy="25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29" name="Rectangle 37">
                  <a:extLst>
                    <a:ext uri="{FF2B5EF4-FFF2-40B4-BE49-F238E27FC236}">
                      <a16:creationId xmlns:a16="http://schemas.microsoft.com/office/drawing/2014/main" id="{804C5612-539E-4BCB-FB96-3D7137591C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0" y="1001"/>
                  <a:ext cx="50" cy="24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30" name="Rectangle 38">
                  <a:extLst>
                    <a:ext uri="{FF2B5EF4-FFF2-40B4-BE49-F238E27FC236}">
                      <a16:creationId xmlns:a16="http://schemas.microsoft.com/office/drawing/2014/main" id="{2C6B778C-8AED-36A6-CE20-5E13B4583A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88" y="1025"/>
                  <a:ext cx="50" cy="24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31" name="Line 39">
                  <a:extLst>
                    <a:ext uri="{FF2B5EF4-FFF2-40B4-BE49-F238E27FC236}">
                      <a16:creationId xmlns:a16="http://schemas.microsoft.com/office/drawing/2014/main" id="{B4FB6EB0-51AE-CF64-81A3-817FF95F29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4779" y="1061"/>
                  <a:ext cx="73" cy="1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32" name="Rectangle 40">
                  <a:extLst>
                    <a:ext uri="{FF2B5EF4-FFF2-40B4-BE49-F238E27FC236}">
                      <a16:creationId xmlns:a16="http://schemas.microsoft.com/office/drawing/2014/main" id="{E05FD3C9-A883-55C3-52A3-BA77F18EE5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0" y="1098"/>
                  <a:ext cx="50" cy="25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33" name="Line 41">
                  <a:extLst>
                    <a:ext uri="{FF2B5EF4-FFF2-40B4-BE49-F238E27FC236}">
                      <a16:creationId xmlns:a16="http://schemas.microsoft.com/office/drawing/2014/main" id="{0F6C0FDD-DBD4-F5B2-BAAC-ECCA48206D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17" y="1025"/>
                  <a:ext cx="150" cy="0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34" name="Line 42">
                  <a:extLst>
                    <a:ext uri="{FF2B5EF4-FFF2-40B4-BE49-F238E27FC236}">
                      <a16:creationId xmlns:a16="http://schemas.microsoft.com/office/drawing/2014/main" id="{1A07C363-7129-FEC4-334A-2D80A20BEC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92" y="1025"/>
                  <a:ext cx="0" cy="98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35" name="Line 43">
                  <a:extLst>
                    <a:ext uri="{FF2B5EF4-FFF2-40B4-BE49-F238E27FC236}">
                      <a16:creationId xmlns:a16="http://schemas.microsoft.com/office/drawing/2014/main" id="{956AD450-3E7F-E69D-7606-6A623827F3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13" y="2245"/>
                  <a:ext cx="601" cy="98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36" name="Line 44">
                  <a:extLst>
                    <a:ext uri="{FF2B5EF4-FFF2-40B4-BE49-F238E27FC236}">
                      <a16:creationId xmlns:a16="http://schemas.microsoft.com/office/drawing/2014/main" id="{BF24A6BA-3A9A-BB88-3B4E-115C807063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3951" y="1062"/>
                  <a:ext cx="73" cy="0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37" name="Line 45">
                  <a:extLst>
                    <a:ext uri="{FF2B5EF4-FFF2-40B4-BE49-F238E27FC236}">
                      <a16:creationId xmlns:a16="http://schemas.microsoft.com/office/drawing/2014/main" id="{8FCDEF6E-51A9-CFD8-FCAB-C3F92DFBB3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40" y="1025"/>
                  <a:ext cx="527" cy="0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39" name="Rectangle 47">
                  <a:extLst>
                    <a:ext uri="{FF2B5EF4-FFF2-40B4-BE49-F238E27FC236}">
                      <a16:creationId xmlns:a16="http://schemas.microsoft.com/office/drawing/2014/main" id="{95676287-7975-0E1C-D643-8DCBD00DD3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3" y="1025"/>
                  <a:ext cx="51" cy="24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40" name="Rectangle 48">
                  <a:extLst>
                    <a:ext uri="{FF2B5EF4-FFF2-40B4-BE49-F238E27FC236}">
                      <a16:creationId xmlns:a16="http://schemas.microsoft.com/office/drawing/2014/main" id="{84BFE8E5-F0F8-B5EB-A884-2F850E84F6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3" y="1098"/>
                  <a:ext cx="51" cy="25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41" name="Rectangle 49">
                  <a:extLst>
                    <a:ext uri="{FF2B5EF4-FFF2-40B4-BE49-F238E27FC236}">
                      <a16:creationId xmlns:a16="http://schemas.microsoft.com/office/drawing/2014/main" id="{90DCDCD6-9F0B-21DF-5474-7D5E428584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117147">
                  <a:off x="3312" y="2612"/>
                  <a:ext cx="50" cy="24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42" name="Oval 50">
                  <a:extLst>
                    <a:ext uri="{FF2B5EF4-FFF2-40B4-BE49-F238E27FC236}">
                      <a16:creationId xmlns:a16="http://schemas.microsoft.com/office/drawing/2014/main" id="{2457CE74-E525-662B-CA20-CE0007177C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88" y="1831"/>
                  <a:ext cx="50" cy="48"/>
                </a:xfrm>
                <a:prstGeom prst="ellipse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43" name="Oval 51">
                  <a:extLst>
                    <a:ext uri="{FF2B5EF4-FFF2-40B4-BE49-F238E27FC236}">
                      <a16:creationId xmlns:a16="http://schemas.microsoft.com/office/drawing/2014/main" id="{3E3F66EA-BD86-6561-3829-DB86CC1589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38" y="1367"/>
                  <a:ext cx="50" cy="49"/>
                </a:xfrm>
                <a:prstGeom prst="ellipse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45" name="Rectangle 53">
                  <a:extLst>
                    <a:ext uri="{FF2B5EF4-FFF2-40B4-BE49-F238E27FC236}">
                      <a16:creationId xmlns:a16="http://schemas.microsoft.com/office/drawing/2014/main" id="{8C9543FA-5417-1092-5C00-179832EB44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8" y="2245"/>
                  <a:ext cx="50" cy="25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46" name="Rectangle 54">
                  <a:extLst>
                    <a:ext uri="{FF2B5EF4-FFF2-40B4-BE49-F238E27FC236}">
                      <a16:creationId xmlns:a16="http://schemas.microsoft.com/office/drawing/2014/main" id="{A41B448F-4EE7-A06D-81D3-694F18B5CE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4227" y="2257"/>
                  <a:ext cx="49" cy="25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47" name="Rectangle 55">
                  <a:extLst>
                    <a:ext uri="{FF2B5EF4-FFF2-40B4-BE49-F238E27FC236}">
                      <a16:creationId xmlns:a16="http://schemas.microsoft.com/office/drawing/2014/main" id="{97529F2E-E549-BC1A-0B6E-2ED423B088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735746">
                  <a:off x="3011" y="2245"/>
                  <a:ext cx="50" cy="25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48" name="Line 56">
                  <a:extLst>
                    <a:ext uri="{FF2B5EF4-FFF2-40B4-BE49-F238E27FC236}">
                      <a16:creationId xmlns:a16="http://schemas.microsoft.com/office/drawing/2014/main" id="{621BBBB7-A570-06C1-DAD2-924BB1835F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13" y="1025"/>
                  <a:ext cx="375" cy="0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49" name="Line 57">
                  <a:extLst>
                    <a:ext uri="{FF2B5EF4-FFF2-40B4-BE49-F238E27FC236}">
                      <a16:creationId xmlns:a16="http://schemas.microsoft.com/office/drawing/2014/main" id="{40B600C2-415C-B0BA-7D76-2BB0AD4D84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1402" y="2591"/>
                  <a:ext cx="513" cy="651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50" name="Line 58">
                  <a:extLst>
                    <a:ext uri="{FF2B5EF4-FFF2-40B4-BE49-F238E27FC236}">
                      <a16:creationId xmlns:a16="http://schemas.microsoft.com/office/drawing/2014/main" id="{F89B78F5-ED61-9599-F91C-914A2C7721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3842" y="1245"/>
                  <a:ext cx="268" cy="25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51" name="Line 59">
                  <a:extLst>
                    <a:ext uri="{FF2B5EF4-FFF2-40B4-BE49-F238E27FC236}">
                      <a16:creationId xmlns:a16="http://schemas.microsoft.com/office/drawing/2014/main" id="{AA3A09D2-04EE-BC19-1BFE-8F58EB74E4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3606" y="1498"/>
                  <a:ext cx="464" cy="250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52" name="Oval 60">
                  <a:extLst>
                    <a:ext uri="{FF2B5EF4-FFF2-40B4-BE49-F238E27FC236}">
                      <a16:creationId xmlns:a16="http://schemas.microsoft.com/office/drawing/2014/main" id="{B64E2DF3-AA4F-2FF6-C4F7-9D3BEFE9E1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8" y="2026"/>
                  <a:ext cx="50" cy="49"/>
                </a:xfrm>
                <a:prstGeom prst="ellipse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53" name="Line 61">
                  <a:extLst>
                    <a:ext uri="{FF2B5EF4-FFF2-40B4-BE49-F238E27FC236}">
                      <a16:creationId xmlns:a16="http://schemas.microsoft.com/office/drawing/2014/main" id="{93584192-2C71-4198-714A-A326329B6F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63" y="2050"/>
                  <a:ext cx="0" cy="220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54" name="Line 62">
                  <a:extLst>
                    <a:ext uri="{FF2B5EF4-FFF2-40B4-BE49-F238E27FC236}">
                      <a16:creationId xmlns:a16="http://schemas.microsoft.com/office/drawing/2014/main" id="{F6F2D21D-0E80-B2E6-E01A-E36758AD44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63" y="1855"/>
                  <a:ext cx="50" cy="195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55" name="Oval 63">
                  <a:extLst>
                    <a:ext uri="{FF2B5EF4-FFF2-40B4-BE49-F238E27FC236}">
                      <a16:creationId xmlns:a16="http://schemas.microsoft.com/office/drawing/2014/main" id="{A6745FC6-A243-0863-8E65-5BE0A32D8C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6" y="2050"/>
                  <a:ext cx="50" cy="49"/>
                </a:xfrm>
                <a:prstGeom prst="ellipse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56" name="Line 64">
                  <a:extLst>
                    <a:ext uri="{FF2B5EF4-FFF2-40B4-BE49-F238E27FC236}">
                      <a16:creationId xmlns:a16="http://schemas.microsoft.com/office/drawing/2014/main" id="{493A02D1-BCA1-CFE1-430F-1AEDA25E98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H="1">
                  <a:off x="2902" y="2135"/>
                  <a:ext cx="195" cy="74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57" name="Oval 65">
                  <a:extLst>
                    <a:ext uri="{FF2B5EF4-FFF2-40B4-BE49-F238E27FC236}">
                      <a16:creationId xmlns:a16="http://schemas.microsoft.com/office/drawing/2014/main" id="{D167D93E-1ACC-5271-AFA2-FF1FFD014E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87350">
                  <a:off x="4364" y="2026"/>
                  <a:ext cx="1028" cy="293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59" name="Rectangle 67">
                  <a:extLst>
                    <a:ext uri="{FF2B5EF4-FFF2-40B4-BE49-F238E27FC236}">
                      <a16:creationId xmlns:a16="http://schemas.microsoft.com/office/drawing/2014/main" id="{26096758-8675-3BBD-33D1-98D959ECD0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4102" y="2282"/>
                  <a:ext cx="49" cy="25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60" name="Oval 68">
                  <a:extLst>
                    <a:ext uri="{FF2B5EF4-FFF2-40B4-BE49-F238E27FC236}">
                      <a16:creationId xmlns:a16="http://schemas.microsoft.com/office/drawing/2014/main" id="{47699754-4A5F-BABA-548D-16B978BC00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9" y="3124"/>
                  <a:ext cx="50" cy="49"/>
                </a:xfrm>
                <a:prstGeom prst="ellipse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61" name="Oval 69">
                  <a:extLst>
                    <a:ext uri="{FF2B5EF4-FFF2-40B4-BE49-F238E27FC236}">
                      <a16:creationId xmlns:a16="http://schemas.microsoft.com/office/drawing/2014/main" id="{0BAC6731-7791-78AE-2AB9-AE645D2C76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61" y="2880"/>
                  <a:ext cx="50" cy="49"/>
                </a:xfrm>
                <a:prstGeom prst="ellipse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62" name="Oval 70">
                  <a:extLst>
                    <a:ext uri="{FF2B5EF4-FFF2-40B4-BE49-F238E27FC236}">
                      <a16:creationId xmlns:a16="http://schemas.microsoft.com/office/drawing/2014/main" id="{D6802C50-5681-B66D-B8D8-A9B2248442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87" y="2831"/>
                  <a:ext cx="50" cy="49"/>
                </a:xfrm>
                <a:prstGeom prst="ellipse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63" name="Line 71">
                  <a:extLst>
                    <a:ext uri="{FF2B5EF4-FFF2-40B4-BE49-F238E27FC236}">
                      <a16:creationId xmlns:a16="http://schemas.microsoft.com/office/drawing/2014/main" id="{FA246B11-332D-CDD7-2E8F-3456C0F585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1990" y="2828"/>
                  <a:ext cx="414" cy="226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64" name="Line 72">
                  <a:extLst>
                    <a:ext uri="{FF2B5EF4-FFF2-40B4-BE49-F238E27FC236}">
                      <a16:creationId xmlns:a16="http://schemas.microsoft.com/office/drawing/2014/main" id="{1DE0154A-C739-8930-2EA5-EE413455D8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711" y="2799"/>
                  <a:ext cx="156" cy="5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65" name="Line 73">
                  <a:extLst>
                    <a:ext uri="{FF2B5EF4-FFF2-40B4-BE49-F238E27FC236}">
                      <a16:creationId xmlns:a16="http://schemas.microsoft.com/office/drawing/2014/main" id="{731991E9-9080-19E8-84EC-A3A8F72174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H="1">
                  <a:off x="3302" y="2647"/>
                  <a:ext cx="244" cy="175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66" name="Rectangle 74">
                  <a:extLst>
                    <a:ext uri="{FF2B5EF4-FFF2-40B4-BE49-F238E27FC236}">
                      <a16:creationId xmlns:a16="http://schemas.microsoft.com/office/drawing/2014/main" id="{609251A3-CB73-AFC0-04DD-C4477CE574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85" y="2717"/>
                  <a:ext cx="50" cy="25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67" name="Rectangle 75">
                  <a:extLst>
                    <a:ext uri="{FF2B5EF4-FFF2-40B4-BE49-F238E27FC236}">
                      <a16:creationId xmlns:a16="http://schemas.microsoft.com/office/drawing/2014/main" id="{BDCC6738-B8D7-36DC-8FE5-5759DE8142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68" y="2705"/>
                  <a:ext cx="50" cy="25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68" name="Rectangle 76">
                  <a:extLst>
                    <a:ext uri="{FF2B5EF4-FFF2-40B4-BE49-F238E27FC236}">
                      <a16:creationId xmlns:a16="http://schemas.microsoft.com/office/drawing/2014/main" id="{3472C6BE-B33F-EC15-0952-681C2ABD19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9" y="3929"/>
                  <a:ext cx="50" cy="25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69" name="Rectangle 77">
                  <a:extLst>
                    <a:ext uri="{FF2B5EF4-FFF2-40B4-BE49-F238E27FC236}">
                      <a16:creationId xmlns:a16="http://schemas.microsoft.com/office/drawing/2014/main" id="{4CE77838-78BF-1BC4-602E-6BA1180432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9" y="4027"/>
                  <a:ext cx="50" cy="25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71" name="Line 79">
                  <a:extLst>
                    <a:ext uri="{FF2B5EF4-FFF2-40B4-BE49-F238E27FC236}">
                      <a16:creationId xmlns:a16="http://schemas.microsoft.com/office/drawing/2014/main" id="{12DEE522-DF2C-1BD6-E2A8-CEC1939BC6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1948" y="3990"/>
                  <a:ext cx="73" cy="1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72" name="Oval 80">
                  <a:extLst>
                    <a:ext uri="{FF2B5EF4-FFF2-40B4-BE49-F238E27FC236}">
                      <a16:creationId xmlns:a16="http://schemas.microsoft.com/office/drawing/2014/main" id="{90AAD9D3-37AE-09DC-53CE-8A6CC6D650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2" y="3661"/>
                  <a:ext cx="50" cy="49"/>
                </a:xfrm>
                <a:prstGeom prst="ellipse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74" name="Rectangle 82">
                  <a:extLst>
                    <a:ext uri="{FF2B5EF4-FFF2-40B4-BE49-F238E27FC236}">
                      <a16:creationId xmlns:a16="http://schemas.microsoft.com/office/drawing/2014/main" id="{93B105E6-A88C-6FAB-DC99-4534A65DAF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07" y="3148"/>
                  <a:ext cx="51" cy="49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75" name="Rectangle 83">
                  <a:extLst>
                    <a:ext uri="{FF2B5EF4-FFF2-40B4-BE49-F238E27FC236}">
                      <a16:creationId xmlns:a16="http://schemas.microsoft.com/office/drawing/2014/main" id="{0B341A2C-A7CD-53E9-C218-9372044C64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2" y="3929"/>
                  <a:ext cx="50" cy="25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76" name="Rectangle 84">
                  <a:extLst>
                    <a:ext uri="{FF2B5EF4-FFF2-40B4-BE49-F238E27FC236}">
                      <a16:creationId xmlns:a16="http://schemas.microsoft.com/office/drawing/2014/main" id="{4ED8B503-A3BE-ACD2-1B32-87BAB6A250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2" y="4027"/>
                  <a:ext cx="50" cy="25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77" name="Line 85">
                  <a:extLst>
                    <a:ext uri="{FF2B5EF4-FFF2-40B4-BE49-F238E27FC236}">
                      <a16:creationId xmlns:a16="http://schemas.microsoft.com/office/drawing/2014/main" id="{A2D47226-3868-173F-38DE-D3C1B1BA78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951" y="3303"/>
                  <a:ext cx="488" cy="276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78" name="Line 86">
                  <a:extLst>
                    <a:ext uri="{FF2B5EF4-FFF2-40B4-BE49-F238E27FC236}">
                      <a16:creationId xmlns:a16="http://schemas.microsoft.com/office/drawing/2014/main" id="{3424E543-C8C7-6F28-00ED-929106B3F1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899" y="3869"/>
                  <a:ext cx="317" cy="0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79" name="Rectangle 87">
                  <a:extLst>
                    <a:ext uri="{FF2B5EF4-FFF2-40B4-BE49-F238E27FC236}">
                      <a16:creationId xmlns:a16="http://schemas.microsoft.com/office/drawing/2014/main" id="{2EBB0AC4-4C15-8E32-FB90-69874D701E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6" y="3148"/>
                  <a:ext cx="50" cy="49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81" name="Line 89">
                  <a:extLst>
                    <a:ext uri="{FF2B5EF4-FFF2-40B4-BE49-F238E27FC236}">
                      <a16:creationId xmlns:a16="http://schemas.microsoft.com/office/drawing/2014/main" id="{B6AB82F8-DBE4-6B50-1CDB-C1C876D566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H="1">
                  <a:off x="1007" y="2899"/>
                  <a:ext cx="0" cy="551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82" name="Rectangle 90">
                  <a:extLst>
                    <a:ext uri="{FF2B5EF4-FFF2-40B4-BE49-F238E27FC236}">
                      <a16:creationId xmlns:a16="http://schemas.microsoft.com/office/drawing/2014/main" id="{9DF78B08-7AFC-57EE-1037-49ECDB7875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142783">
                  <a:off x="1966" y="2645"/>
                  <a:ext cx="49" cy="25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83" name="Line 91">
                  <a:extLst>
                    <a:ext uri="{FF2B5EF4-FFF2-40B4-BE49-F238E27FC236}">
                      <a16:creationId xmlns:a16="http://schemas.microsoft.com/office/drawing/2014/main" id="{8DC148FB-12F7-0C22-BA7E-3E30F5843A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1197" y="902"/>
                  <a:ext cx="1073" cy="5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84" name="Rectangle 92">
                  <a:extLst>
                    <a:ext uri="{FF2B5EF4-FFF2-40B4-BE49-F238E27FC236}">
                      <a16:creationId xmlns:a16="http://schemas.microsoft.com/office/drawing/2014/main" id="{6B6A9E7B-2879-038C-8CD5-D28B7B2269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1" y="1367"/>
                  <a:ext cx="50" cy="24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85" name="Rectangle 93">
                  <a:extLst>
                    <a:ext uri="{FF2B5EF4-FFF2-40B4-BE49-F238E27FC236}">
                      <a16:creationId xmlns:a16="http://schemas.microsoft.com/office/drawing/2014/main" id="{CAFF30A6-2700-3E18-51F3-FC83711C0A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1" y="1440"/>
                  <a:ext cx="50" cy="24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86" name="Line 94">
                  <a:extLst>
                    <a:ext uri="{FF2B5EF4-FFF2-40B4-BE49-F238E27FC236}">
                      <a16:creationId xmlns:a16="http://schemas.microsoft.com/office/drawing/2014/main" id="{D1BF15E8-7B10-0E92-69F0-4BF7465566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69" y="1404"/>
                  <a:ext cx="73" cy="0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88" name="Rectangle 96">
                  <a:extLst>
                    <a:ext uri="{FF2B5EF4-FFF2-40B4-BE49-F238E27FC236}">
                      <a16:creationId xmlns:a16="http://schemas.microsoft.com/office/drawing/2014/main" id="{4CC3037A-7D1F-82F9-5D82-C4B44A509B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3" y="1318"/>
                  <a:ext cx="50" cy="49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90" name="Line 98">
                  <a:extLst>
                    <a:ext uri="{FF2B5EF4-FFF2-40B4-BE49-F238E27FC236}">
                      <a16:creationId xmlns:a16="http://schemas.microsoft.com/office/drawing/2014/main" id="{CBD378A0-2966-C8E0-1509-4CD6497303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1257" y="1013"/>
                  <a:ext cx="0" cy="90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91" name="Rectangle 99">
                  <a:extLst>
                    <a:ext uri="{FF2B5EF4-FFF2-40B4-BE49-F238E27FC236}">
                      <a16:creationId xmlns:a16="http://schemas.microsoft.com/office/drawing/2014/main" id="{65D7A525-6F33-7D03-373C-5914FCDACE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33" y="366"/>
                  <a:ext cx="51" cy="49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87" name="Rectangle 95">
                  <a:extLst>
                    <a:ext uri="{FF2B5EF4-FFF2-40B4-BE49-F238E27FC236}">
                      <a16:creationId xmlns:a16="http://schemas.microsoft.com/office/drawing/2014/main" id="{2F2DE35B-2FFB-3AD5-657E-CE83C3146A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3" y="1440"/>
                  <a:ext cx="50" cy="49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92" name="Rectangle 100">
                  <a:extLst>
                    <a:ext uri="{FF2B5EF4-FFF2-40B4-BE49-F238E27FC236}">
                      <a16:creationId xmlns:a16="http://schemas.microsoft.com/office/drawing/2014/main" id="{3027DC97-CAB5-C5A5-DC4E-67AAF44952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6" y="976"/>
                  <a:ext cx="50" cy="49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93" name="Rectangle 101">
                  <a:extLst>
                    <a:ext uri="{FF2B5EF4-FFF2-40B4-BE49-F238E27FC236}">
                      <a16:creationId xmlns:a16="http://schemas.microsoft.com/office/drawing/2014/main" id="{1C44B7E4-F62B-AD2F-D738-75DCC970BF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976"/>
                  <a:ext cx="50" cy="49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94" name="Rectangle 102">
                  <a:extLst>
                    <a:ext uri="{FF2B5EF4-FFF2-40B4-BE49-F238E27FC236}">
                      <a16:creationId xmlns:a16="http://schemas.microsoft.com/office/drawing/2014/main" id="{1B2B7F26-32A0-20DA-0708-A914A6ADC0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6" y="1098"/>
                  <a:ext cx="50" cy="25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95" name="Rectangle 103">
                  <a:extLst>
                    <a:ext uri="{FF2B5EF4-FFF2-40B4-BE49-F238E27FC236}">
                      <a16:creationId xmlns:a16="http://schemas.microsoft.com/office/drawing/2014/main" id="{C6C51A03-DC40-29A6-067C-3D7FCFF28C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1098"/>
                  <a:ext cx="50" cy="25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97" name="Line 105">
                  <a:extLst>
                    <a:ext uri="{FF2B5EF4-FFF2-40B4-BE49-F238E27FC236}">
                      <a16:creationId xmlns:a16="http://schemas.microsoft.com/office/drawing/2014/main" id="{D884F3CA-3716-9009-A94B-9F151E94F5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862" y="1050"/>
                  <a:ext cx="97" cy="0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98" name="Line 106">
                  <a:extLst>
                    <a:ext uri="{FF2B5EF4-FFF2-40B4-BE49-F238E27FC236}">
                      <a16:creationId xmlns:a16="http://schemas.microsoft.com/office/drawing/2014/main" id="{67644C1E-9368-306F-4DDD-4810651720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273" y="1038"/>
                  <a:ext cx="122" cy="1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01" name="Line 109">
                  <a:extLst>
                    <a:ext uri="{FF2B5EF4-FFF2-40B4-BE49-F238E27FC236}">
                      <a16:creationId xmlns:a16="http://schemas.microsoft.com/office/drawing/2014/main" id="{5115F1B2-219F-6636-3806-A896FC5878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367" y="1218"/>
                  <a:ext cx="488" cy="25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96" name="Rectangle 104">
                  <a:extLst>
                    <a:ext uri="{FF2B5EF4-FFF2-40B4-BE49-F238E27FC236}">
                      <a16:creationId xmlns:a16="http://schemas.microsoft.com/office/drawing/2014/main" id="{4450EF31-ED82-C91E-0FD2-3CD2F82834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11" y="1098"/>
                  <a:ext cx="50" cy="25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05" name="Freeform 113">
                  <a:extLst>
                    <a:ext uri="{FF2B5EF4-FFF2-40B4-BE49-F238E27FC236}">
                      <a16:creationId xmlns:a16="http://schemas.microsoft.com/office/drawing/2014/main" id="{1EA0AD81-46B8-C90F-AFC9-E97F61A69B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3" y="1115"/>
                  <a:ext cx="577" cy="349"/>
                </a:xfrm>
                <a:custGeom>
                  <a:avLst/>
                  <a:gdLst>
                    <a:gd name="T0" fmla="*/ 577 w 1104"/>
                    <a:gd name="T1" fmla="*/ 4 h 688"/>
                    <a:gd name="T2" fmla="*/ 527 w 1104"/>
                    <a:gd name="T3" fmla="*/ 4 h 688"/>
                    <a:gd name="T4" fmla="*/ 477 w 1104"/>
                    <a:gd name="T5" fmla="*/ 28 h 688"/>
                    <a:gd name="T6" fmla="*/ 401 w 1104"/>
                    <a:gd name="T7" fmla="*/ 77 h 688"/>
                    <a:gd name="T8" fmla="*/ 376 w 1104"/>
                    <a:gd name="T9" fmla="*/ 101 h 688"/>
                    <a:gd name="T10" fmla="*/ 326 w 1104"/>
                    <a:gd name="T11" fmla="*/ 150 h 688"/>
                    <a:gd name="T12" fmla="*/ 301 w 1104"/>
                    <a:gd name="T13" fmla="*/ 199 h 688"/>
                    <a:gd name="T14" fmla="*/ 251 w 1104"/>
                    <a:gd name="T15" fmla="*/ 272 h 688"/>
                    <a:gd name="T16" fmla="*/ 226 w 1104"/>
                    <a:gd name="T17" fmla="*/ 296 h 688"/>
                    <a:gd name="T18" fmla="*/ 201 w 1104"/>
                    <a:gd name="T19" fmla="*/ 321 h 688"/>
                    <a:gd name="T20" fmla="*/ 151 w 1104"/>
                    <a:gd name="T21" fmla="*/ 345 h 688"/>
                    <a:gd name="T22" fmla="*/ 125 w 1104"/>
                    <a:gd name="T23" fmla="*/ 345 h 688"/>
                    <a:gd name="T24" fmla="*/ 0 w 1104"/>
                    <a:gd name="T25" fmla="*/ 345 h 68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104" h="688">
                      <a:moveTo>
                        <a:pt x="1104" y="8"/>
                      </a:moveTo>
                      <a:cubicBezTo>
                        <a:pt x="1072" y="4"/>
                        <a:pt x="1040" y="0"/>
                        <a:pt x="1008" y="8"/>
                      </a:cubicBezTo>
                      <a:cubicBezTo>
                        <a:pt x="976" y="16"/>
                        <a:pt x="952" y="32"/>
                        <a:pt x="912" y="56"/>
                      </a:cubicBezTo>
                      <a:cubicBezTo>
                        <a:pt x="872" y="80"/>
                        <a:pt x="800" y="128"/>
                        <a:pt x="768" y="152"/>
                      </a:cubicBezTo>
                      <a:cubicBezTo>
                        <a:pt x="736" y="176"/>
                        <a:pt x="744" y="176"/>
                        <a:pt x="720" y="200"/>
                      </a:cubicBezTo>
                      <a:cubicBezTo>
                        <a:pt x="696" y="224"/>
                        <a:pt x="648" y="264"/>
                        <a:pt x="624" y="296"/>
                      </a:cubicBezTo>
                      <a:cubicBezTo>
                        <a:pt x="600" y="328"/>
                        <a:pt x="600" y="352"/>
                        <a:pt x="576" y="392"/>
                      </a:cubicBezTo>
                      <a:cubicBezTo>
                        <a:pt x="552" y="432"/>
                        <a:pt x="504" y="504"/>
                        <a:pt x="480" y="536"/>
                      </a:cubicBezTo>
                      <a:cubicBezTo>
                        <a:pt x="456" y="568"/>
                        <a:pt x="448" y="568"/>
                        <a:pt x="432" y="584"/>
                      </a:cubicBezTo>
                      <a:cubicBezTo>
                        <a:pt x="416" y="600"/>
                        <a:pt x="408" y="616"/>
                        <a:pt x="384" y="632"/>
                      </a:cubicBezTo>
                      <a:cubicBezTo>
                        <a:pt x="360" y="648"/>
                        <a:pt x="312" y="672"/>
                        <a:pt x="288" y="680"/>
                      </a:cubicBezTo>
                      <a:cubicBezTo>
                        <a:pt x="264" y="688"/>
                        <a:pt x="288" y="680"/>
                        <a:pt x="240" y="680"/>
                      </a:cubicBezTo>
                      <a:cubicBezTo>
                        <a:pt x="192" y="680"/>
                        <a:pt x="40" y="680"/>
                        <a:pt x="0" y="680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6" name="Line 114">
                  <a:extLst>
                    <a:ext uri="{FF2B5EF4-FFF2-40B4-BE49-F238E27FC236}">
                      <a16:creationId xmlns:a16="http://schemas.microsoft.com/office/drawing/2014/main" id="{D903A0E5-0350-1B24-C128-19DFABFC29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053" y="1718"/>
                  <a:ext cx="562" cy="30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00" name="Rectangle 108">
                  <a:extLst>
                    <a:ext uri="{FF2B5EF4-FFF2-40B4-BE49-F238E27FC236}">
                      <a16:creationId xmlns:a16="http://schemas.microsoft.com/office/drawing/2014/main" id="{FDBED701-2575-BA68-3AAA-C7FEF96672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60" y="1562"/>
                  <a:ext cx="50" cy="49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07" name="Oval 115">
                  <a:extLst>
                    <a:ext uri="{FF2B5EF4-FFF2-40B4-BE49-F238E27FC236}">
                      <a16:creationId xmlns:a16="http://schemas.microsoft.com/office/drawing/2014/main" id="{38D62B51-04C4-D847-E9BD-DD5F8891A3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59" y="2123"/>
                  <a:ext cx="51" cy="49"/>
                </a:xfrm>
                <a:prstGeom prst="ellipse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08" name="Line 116">
                  <a:extLst>
                    <a:ext uri="{FF2B5EF4-FFF2-40B4-BE49-F238E27FC236}">
                      <a16:creationId xmlns:a16="http://schemas.microsoft.com/office/drawing/2014/main" id="{DD67FB71-B1C2-961F-62C4-6126F3620B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037" y="2295"/>
                  <a:ext cx="293" cy="0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09" name="Rectangle 117">
                  <a:extLst>
                    <a:ext uri="{FF2B5EF4-FFF2-40B4-BE49-F238E27FC236}">
                      <a16:creationId xmlns:a16="http://schemas.microsoft.com/office/drawing/2014/main" id="{0BB577DF-DAA3-9D0F-5DEA-EEEA53482F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59" y="2441"/>
                  <a:ext cx="51" cy="24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10" name="Rectangle 118">
                  <a:extLst>
                    <a:ext uri="{FF2B5EF4-FFF2-40B4-BE49-F238E27FC236}">
                      <a16:creationId xmlns:a16="http://schemas.microsoft.com/office/drawing/2014/main" id="{4936CB9F-C07A-8C96-A581-2BB8CC326C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3" y="2514"/>
                  <a:ext cx="50" cy="49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12" name="Rectangle 120">
                  <a:extLst>
                    <a:ext uri="{FF2B5EF4-FFF2-40B4-BE49-F238E27FC236}">
                      <a16:creationId xmlns:a16="http://schemas.microsoft.com/office/drawing/2014/main" id="{2D46382B-6305-5CC5-56D0-8EAD7CDC26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84" y="2514"/>
                  <a:ext cx="25" cy="49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13" name="Line 121">
                  <a:extLst>
                    <a:ext uri="{FF2B5EF4-FFF2-40B4-BE49-F238E27FC236}">
                      <a16:creationId xmlns:a16="http://schemas.microsoft.com/office/drawing/2014/main" id="{4881A6DC-76E5-529E-0FB1-FA4494B038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1414" y="1683"/>
                  <a:ext cx="488" cy="10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15" name="Line 123">
                  <a:extLst>
                    <a:ext uri="{FF2B5EF4-FFF2-40B4-BE49-F238E27FC236}">
                      <a16:creationId xmlns:a16="http://schemas.microsoft.com/office/drawing/2014/main" id="{8A2C67F6-174C-7219-93F6-7484E8F56D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H="1">
                  <a:off x="1824" y="1787"/>
                  <a:ext cx="147" cy="576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16" name="Rectangle 124">
                  <a:extLst>
                    <a:ext uri="{FF2B5EF4-FFF2-40B4-BE49-F238E27FC236}">
                      <a16:creationId xmlns:a16="http://schemas.microsoft.com/office/drawing/2014/main" id="{5E77442B-DE48-8FF2-966C-E1E19352EB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7" y="1977"/>
                  <a:ext cx="50" cy="49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17" name="Line 125">
                  <a:extLst>
                    <a:ext uri="{FF2B5EF4-FFF2-40B4-BE49-F238E27FC236}">
                      <a16:creationId xmlns:a16="http://schemas.microsoft.com/office/drawing/2014/main" id="{2B05E2D5-7E8F-6154-C457-8B3F4E0967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1458" y="1851"/>
                  <a:ext cx="0" cy="30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14" name="Oval 122">
                  <a:extLst>
                    <a:ext uri="{FF2B5EF4-FFF2-40B4-BE49-F238E27FC236}">
                      <a16:creationId xmlns:a16="http://schemas.microsoft.com/office/drawing/2014/main" id="{9371975E-D2C9-433D-3831-66B28E1EC8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3" y="1977"/>
                  <a:ext cx="50" cy="49"/>
                </a:xfrm>
                <a:prstGeom prst="ellipse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20" name="Freeform 128">
                  <a:extLst>
                    <a:ext uri="{FF2B5EF4-FFF2-40B4-BE49-F238E27FC236}">
                      <a16:creationId xmlns:a16="http://schemas.microsoft.com/office/drawing/2014/main" id="{D315C64A-A836-1C22-3E68-33B54B315F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" y="1387"/>
                  <a:ext cx="280" cy="321"/>
                </a:xfrm>
                <a:custGeom>
                  <a:avLst/>
                  <a:gdLst>
                    <a:gd name="T0" fmla="*/ 4 w 536"/>
                    <a:gd name="T1" fmla="*/ 321 h 632"/>
                    <a:gd name="T2" fmla="*/ 4 w 536"/>
                    <a:gd name="T3" fmla="*/ 248 h 632"/>
                    <a:gd name="T4" fmla="*/ 29 w 536"/>
                    <a:gd name="T5" fmla="*/ 175 h 632"/>
                    <a:gd name="T6" fmla="*/ 54 w 536"/>
                    <a:gd name="T7" fmla="*/ 126 h 632"/>
                    <a:gd name="T8" fmla="*/ 79 w 536"/>
                    <a:gd name="T9" fmla="*/ 102 h 632"/>
                    <a:gd name="T10" fmla="*/ 104 w 536"/>
                    <a:gd name="T11" fmla="*/ 77 h 632"/>
                    <a:gd name="T12" fmla="*/ 130 w 536"/>
                    <a:gd name="T13" fmla="*/ 53 h 632"/>
                    <a:gd name="T14" fmla="*/ 180 w 536"/>
                    <a:gd name="T15" fmla="*/ 28 h 632"/>
                    <a:gd name="T16" fmla="*/ 230 w 536"/>
                    <a:gd name="T17" fmla="*/ 4 h 632"/>
                    <a:gd name="T18" fmla="*/ 255 w 536"/>
                    <a:gd name="T19" fmla="*/ 4 h 632"/>
                    <a:gd name="T20" fmla="*/ 280 w 536"/>
                    <a:gd name="T21" fmla="*/ 4 h 6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36" h="632">
                      <a:moveTo>
                        <a:pt x="8" y="632"/>
                      </a:moveTo>
                      <a:cubicBezTo>
                        <a:pt x="4" y="584"/>
                        <a:pt x="0" y="536"/>
                        <a:pt x="8" y="488"/>
                      </a:cubicBezTo>
                      <a:cubicBezTo>
                        <a:pt x="16" y="440"/>
                        <a:pt x="40" y="384"/>
                        <a:pt x="56" y="344"/>
                      </a:cubicBezTo>
                      <a:cubicBezTo>
                        <a:pt x="72" y="304"/>
                        <a:pt x="88" y="272"/>
                        <a:pt x="104" y="248"/>
                      </a:cubicBezTo>
                      <a:cubicBezTo>
                        <a:pt x="120" y="224"/>
                        <a:pt x="136" y="216"/>
                        <a:pt x="152" y="200"/>
                      </a:cubicBezTo>
                      <a:cubicBezTo>
                        <a:pt x="168" y="184"/>
                        <a:pt x="184" y="168"/>
                        <a:pt x="200" y="152"/>
                      </a:cubicBezTo>
                      <a:cubicBezTo>
                        <a:pt x="216" y="136"/>
                        <a:pt x="224" y="120"/>
                        <a:pt x="248" y="104"/>
                      </a:cubicBezTo>
                      <a:cubicBezTo>
                        <a:pt x="272" y="88"/>
                        <a:pt x="312" y="72"/>
                        <a:pt x="344" y="56"/>
                      </a:cubicBezTo>
                      <a:cubicBezTo>
                        <a:pt x="376" y="40"/>
                        <a:pt x="416" y="16"/>
                        <a:pt x="440" y="8"/>
                      </a:cubicBezTo>
                      <a:cubicBezTo>
                        <a:pt x="464" y="0"/>
                        <a:pt x="472" y="8"/>
                        <a:pt x="488" y="8"/>
                      </a:cubicBezTo>
                      <a:cubicBezTo>
                        <a:pt x="504" y="8"/>
                        <a:pt x="528" y="8"/>
                        <a:pt x="536" y="8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2" name="Line 130">
                  <a:extLst>
                    <a:ext uri="{FF2B5EF4-FFF2-40B4-BE49-F238E27FC236}">
                      <a16:creationId xmlns:a16="http://schemas.microsoft.com/office/drawing/2014/main" id="{41D6E889-FC2C-5F53-72C1-FC242CE780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81" y="1391"/>
                  <a:ext cx="2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23" name="Line 131">
                  <a:extLst>
                    <a:ext uri="{FF2B5EF4-FFF2-40B4-BE49-F238E27FC236}">
                      <a16:creationId xmlns:a16="http://schemas.microsoft.com/office/drawing/2014/main" id="{0BC03E3E-5964-DED0-21B6-B174561065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36" y="1098"/>
                  <a:ext cx="20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24" name="Rectangle 132">
                  <a:extLst>
                    <a:ext uri="{FF2B5EF4-FFF2-40B4-BE49-F238E27FC236}">
                      <a16:creationId xmlns:a16="http://schemas.microsoft.com/office/drawing/2014/main" id="{6AFEAAD0-655B-315B-834D-ECD10907C4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18" y="3160"/>
                  <a:ext cx="49" cy="25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25" name="Line 133">
                  <a:extLst>
                    <a:ext uri="{FF2B5EF4-FFF2-40B4-BE49-F238E27FC236}">
                      <a16:creationId xmlns:a16="http://schemas.microsoft.com/office/drawing/2014/main" id="{43ABAE7A-8BEC-3484-66B4-488285D8A3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531" y="2999"/>
                  <a:ext cx="0" cy="35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27" name="Line 135">
                  <a:extLst>
                    <a:ext uri="{FF2B5EF4-FFF2-40B4-BE49-F238E27FC236}">
                      <a16:creationId xmlns:a16="http://schemas.microsoft.com/office/drawing/2014/main" id="{392B6EFD-AF15-9BF7-2E4E-90AF6CF006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-586" y="2599"/>
                  <a:ext cx="1757" cy="2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28" name="Line 136">
                  <a:extLst>
                    <a:ext uri="{FF2B5EF4-FFF2-40B4-BE49-F238E27FC236}">
                      <a16:creationId xmlns:a16="http://schemas.microsoft.com/office/drawing/2014/main" id="{9B9D34A4-A0F3-6822-3E56-4771D7F2A1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382" y="138"/>
                  <a:ext cx="99" cy="0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29" name="Line 137">
                  <a:extLst>
                    <a:ext uri="{FF2B5EF4-FFF2-40B4-BE49-F238E27FC236}">
                      <a16:creationId xmlns:a16="http://schemas.microsoft.com/office/drawing/2014/main" id="{65EC382B-36E8-1036-78C5-68CA727204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2" y="288"/>
                  <a:ext cx="0" cy="123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30" name="Line 138">
                  <a:extLst>
                    <a:ext uri="{FF2B5EF4-FFF2-40B4-BE49-F238E27FC236}">
                      <a16:creationId xmlns:a16="http://schemas.microsoft.com/office/drawing/2014/main" id="{9F0E9BC9-7BB8-5FFE-FB8B-9D49EB417F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371" y="559"/>
                  <a:ext cx="122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31" name="Line 139">
                  <a:extLst>
                    <a:ext uri="{FF2B5EF4-FFF2-40B4-BE49-F238E27FC236}">
                      <a16:creationId xmlns:a16="http://schemas.microsoft.com/office/drawing/2014/main" id="{5FD6DB1F-A77F-B3F2-3DBC-1AB83E6A91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371" y="781"/>
                  <a:ext cx="12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32" name="Line 140">
                  <a:extLst>
                    <a:ext uri="{FF2B5EF4-FFF2-40B4-BE49-F238E27FC236}">
                      <a16:creationId xmlns:a16="http://schemas.microsoft.com/office/drawing/2014/main" id="{1231D9DB-07C4-192E-43B5-2FE9D46D62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383" y="959"/>
                  <a:ext cx="98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33" name="Text Box 141">
                  <a:extLst>
                    <a:ext uri="{FF2B5EF4-FFF2-40B4-BE49-F238E27FC236}">
                      <a16:creationId xmlns:a16="http://schemas.microsoft.com/office/drawing/2014/main" id="{8EB9EF37-8049-4B9E-D81E-4CE1A4ADADA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0" y="13"/>
                  <a:ext cx="931" cy="2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100" dirty="0">
                      <a:latin typeface="Arial" charset="0"/>
                      <a:ea typeface="ＭＳ Ｐゴシック" charset="0"/>
                    </a:rPr>
                    <a:t>Reinforced Concrete</a:t>
                  </a:r>
                </a:p>
                <a:p>
                  <a:pPr>
                    <a:defRPr/>
                  </a:pPr>
                  <a:r>
                    <a:rPr lang="en-US" sz="1100" dirty="0">
                      <a:latin typeface="Arial" charset="0"/>
                      <a:ea typeface="ＭＳ Ｐゴシック" charset="0"/>
                    </a:rPr>
                    <a:t>    Pipe (RCP)</a:t>
                  </a:r>
                </a:p>
              </p:txBody>
            </p:sp>
            <p:sp>
              <p:nvSpPr>
                <p:cNvPr id="8334" name="Text Box 142">
                  <a:extLst>
                    <a:ext uri="{FF2B5EF4-FFF2-40B4-BE49-F238E27FC236}">
                      <a16:creationId xmlns:a16="http://schemas.microsoft.com/office/drawing/2014/main" id="{510AF9B6-F33D-ECE7-1E14-EBEDC45324C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0" y="263"/>
                  <a:ext cx="799" cy="1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100" dirty="0">
                      <a:latin typeface="Arial" charset="0"/>
                      <a:ea typeface="ＭＳ Ｐゴシック" charset="0"/>
                    </a:rPr>
                    <a:t>Pre-existing RCP</a:t>
                  </a:r>
                </a:p>
              </p:txBody>
            </p:sp>
            <p:sp>
              <p:nvSpPr>
                <p:cNvPr id="8335" name="Text Box 143">
                  <a:extLst>
                    <a:ext uri="{FF2B5EF4-FFF2-40B4-BE49-F238E27FC236}">
                      <a16:creationId xmlns:a16="http://schemas.microsoft.com/office/drawing/2014/main" id="{E337DB5B-26A7-7F19-E434-35A2BCE2A2A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0" y="432"/>
                  <a:ext cx="981" cy="2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100">
                      <a:latin typeface="Arial" charset="0"/>
                      <a:ea typeface="ＭＳ Ｐゴシック" charset="0"/>
                    </a:rPr>
                    <a:t>Aluminum Corrugated</a:t>
                  </a:r>
                </a:p>
                <a:p>
                  <a:pPr>
                    <a:defRPr/>
                  </a:pPr>
                  <a:r>
                    <a:rPr lang="en-US" sz="1100">
                      <a:latin typeface="Arial" charset="0"/>
                      <a:ea typeface="ＭＳ Ｐゴシック" charset="0"/>
                    </a:rPr>
                    <a:t>      Pipe (ACP)</a:t>
                  </a:r>
                </a:p>
              </p:txBody>
            </p:sp>
            <p:sp>
              <p:nvSpPr>
                <p:cNvPr id="8336" name="Text Box 144">
                  <a:extLst>
                    <a:ext uri="{FF2B5EF4-FFF2-40B4-BE49-F238E27FC236}">
                      <a16:creationId xmlns:a16="http://schemas.microsoft.com/office/drawing/2014/main" id="{373CFC53-0C3D-4F9E-3AD7-3018C4D85F9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0" y="695"/>
                  <a:ext cx="557" cy="1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100" dirty="0">
                      <a:latin typeface="Arial" charset="0"/>
                      <a:ea typeface="ＭＳ Ｐゴシック" charset="0"/>
                    </a:rPr>
                    <a:t>Underdrain</a:t>
                  </a:r>
                </a:p>
              </p:txBody>
            </p:sp>
            <p:sp>
              <p:nvSpPr>
                <p:cNvPr id="8337" name="Text Box 145">
                  <a:extLst>
                    <a:ext uri="{FF2B5EF4-FFF2-40B4-BE49-F238E27FC236}">
                      <a16:creationId xmlns:a16="http://schemas.microsoft.com/office/drawing/2014/main" id="{CE0B70C4-AB9E-9267-8026-2C8F369FA9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0" y="816"/>
                  <a:ext cx="1584" cy="2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100" dirty="0">
                      <a:latin typeface="Arial" charset="0"/>
                      <a:ea typeface="ＭＳ Ｐゴシック" charset="0"/>
                    </a:rPr>
                    <a:t>New High Density</a:t>
                  </a:r>
                </a:p>
                <a:p>
                  <a:pPr>
                    <a:defRPr/>
                  </a:pPr>
                  <a:r>
                    <a:rPr lang="en-US" sz="1100" dirty="0">
                      <a:latin typeface="Arial" charset="0"/>
                      <a:ea typeface="ＭＳ Ｐゴシック" charset="0"/>
                    </a:rPr>
                    <a:t>Polyethylene Pipe (HDPE)</a:t>
                  </a:r>
                </a:p>
              </p:txBody>
            </p:sp>
            <p:sp>
              <p:nvSpPr>
                <p:cNvPr id="8341" name="Oval 149">
                  <a:extLst>
                    <a:ext uri="{FF2B5EF4-FFF2-40B4-BE49-F238E27FC236}">
                      <a16:creationId xmlns:a16="http://schemas.microsoft.com/office/drawing/2014/main" id="{FAA04D0A-A716-25B7-E72B-64C8315061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76" y="1831"/>
                  <a:ext cx="50" cy="48"/>
                </a:xfrm>
                <a:prstGeom prst="ellipse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42" name="Line 150">
                  <a:extLst>
                    <a:ext uri="{FF2B5EF4-FFF2-40B4-BE49-F238E27FC236}">
                      <a16:creationId xmlns:a16="http://schemas.microsoft.com/office/drawing/2014/main" id="{7999475B-28C9-4558-E0E9-77D24FE46C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4904" y="1953"/>
                  <a:ext cx="195" cy="0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43" name="Rectangle 151">
                  <a:extLst>
                    <a:ext uri="{FF2B5EF4-FFF2-40B4-BE49-F238E27FC236}">
                      <a16:creationId xmlns:a16="http://schemas.microsoft.com/office/drawing/2014/main" id="{485D38CC-A5FB-4E3A-5DD9-CF31BEB183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76" y="2026"/>
                  <a:ext cx="50" cy="24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55" name="Line 163">
                  <a:extLst>
                    <a:ext uri="{FF2B5EF4-FFF2-40B4-BE49-F238E27FC236}">
                      <a16:creationId xmlns:a16="http://schemas.microsoft.com/office/drawing/2014/main" id="{68D5745D-1663-F369-13FA-5CD269022F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74" y="2343"/>
                  <a:ext cx="0" cy="98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61" name="Rectangle 169">
                  <a:extLst>
                    <a:ext uri="{FF2B5EF4-FFF2-40B4-BE49-F238E27FC236}">
                      <a16:creationId xmlns:a16="http://schemas.microsoft.com/office/drawing/2014/main" id="{AE950515-83B6-3CAD-336B-0CD1E301A2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49" y="2416"/>
                  <a:ext cx="50" cy="25"/>
                </a:xfrm>
                <a:prstGeom prst="rect">
                  <a:avLst/>
                </a:prstGeom>
                <a:solidFill>
                  <a:srgbClr val="EEF7F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E3EAF5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62" name="Freeform 170">
                  <a:extLst>
                    <a:ext uri="{FF2B5EF4-FFF2-40B4-BE49-F238E27FC236}">
                      <a16:creationId xmlns:a16="http://schemas.microsoft.com/office/drawing/2014/main" id="{7BFF62AB-5E08-1883-E00D-5972BE5FED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15" y="2343"/>
                  <a:ext cx="9" cy="98"/>
                </a:xfrm>
                <a:custGeom>
                  <a:avLst/>
                  <a:gdLst>
                    <a:gd name="T0" fmla="*/ 0 w 17"/>
                    <a:gd name="T1" fmla="*/ 0 h 192"/>
                    <a:gd name="T2" fmla="*/ 0 w 17"/>
                    <a:gd name="T3" fmla="*/ 98 h 192"/>
                    <a:gd name="T4" fmla="*/ 9 w 17"/>
                    <a:gd name="T5" fmla="*/ 98 h 19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92">
                      <a:moveTo>
                        <a:pt x="0" y="0"/>
                      </a:moveTo>
                      <a:cubicBezTo>
                        <a:pt x="0" y="64"/>
                        <a:pt x="0" y="128"/>
                        <a:pt x="0" y="192"/>
                      </a:cubicBezTo>
                      <a:lnTo>
                        <a:pt x="17" y="192"/>
                      </a:lnTo>
                    </a:path>
                  </a:pathLst>
                </a:custGeom>
                <a:no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4" name="Freeform 172">
                  <a:extLst>
                    <a:ext uri="{FF2B5EF4-FFF2-40B4-BE49-F238E27FC236}">
                      <a16:creationId xmlns:a16="http://schemas.microsoft.com/office/drawing/2014/main" id="{A0227356-BC9B-14F7-0A75-8BACFC5564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4" y="2342"/>
                  <a:ext cx="8" cy="100"/>
                </a:xfrm>
                <a:custGeom>
                  <a:avLst/>
                  <a:gdLst>
                    <a:gd name="T0" fmla="*/ 7 w 16"/>
                    <a:gd name="T1" fmla="*/ 0 h 197"/>
                    <a:gd name="T2" fmla="*/ 8 w 16"/>
                    <a:gd name="T3" fmla="*/ 100 h 197"/>
                    <a:gd name="T4" fmla="*/ 0 w 16"/>
                    <a:gd name="T5" fmla="*/ 98 h 19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6" h="197">
                      <a:moveTo>
                        <a:pt x="14" y="0"/>
                      </a:moveTo>
                      <a:cubicBezTo>
                        <a:pt x="16" y="111"/>
                        <a:pt x="15" y="45"/>
                        <a:pt x="15" y="197"/>
                      </a:cubicBezTo>
                      <a:lnTo>
                        <a:pt x="0" y="194"/>
                      </a:lnTo>
                    </a:path>
                  </a:pathLst>
                </a:custGeom>
                <a:no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7" name="Freeform 175">
                  <a:extLst>
                    <a:ext uri="{FF2B5EF4-FFF2-40B4-BE49-F238E27FC236}">
                      <a16:creationId xmlns:a16="http://schemas.microsoft.com/office/drawing/2014/main" id="{2AC98517-847C-0E93-5891-DBDDB03092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0" y="2427"/>
                  <a:ext cx="55" cy="14"/>
                </a:xfrm>
                <a:custGeom>
                  <a:avLst/>
                  <a:gdLst>
                    <a:gd name="T0" fmla="*/ 0 w 106"/>
                    <a:gd name="T1" fmla="*/ 14 h 26"/>
                    <a:gd name="T2" fmla="*/ 5 w 106"/>
                    <a:gd name="T3" fmla="*/ 9 h 26"/>
                    <a:gd name="T4" fmla="*/ 8 w 106"/>
                    <a:gd name="T5" fmla="*/ 0 h 26"/>
                    <a:gd name="T6" fmla="*/ 55 w 106"/>
                    <a:gd name="T7" fmla="*/ 14 h 2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6" h="26">
                      <a:moveTo>
                        <a:pt x="0" y="26"/>
                      </a:moveTo>
                      <a:cubicBezTo>
                        <a:pt x="5" y="22"/>
                        <a:pt x="3" y="19"/>
                        <a:pt x="9" y="16"/>
                      </a:cubicBezTo>
                      <a:cubicBezTo>
                        <a:pt x="10" y="12"/>
                        <a:pt x="15" y="3"/>
                        <a:pt x="15" y="0"/>
                      </a:cubicBezTo>
                      <a:lnTo>
                        <a:pt x="106" y="26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8" name="Line 176">
                  <a:extLst>
                    <a:ext uri="{FF2B5EF4-FFF2-40B4-BE49-F238E27FC236}">
                      <a16:creationId xmlns:a16="http://schemas.microsoft.com/office/drawing/2014/main" id="{7EE35098-D73D-B3E1-9F49-2EF975FEC3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825" y="2343"/>
                  <a:ext cx="25" cy="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pic>
              <p:nvPicPr>
                <p:cNvPr id="13452" name="Picture 182" descr="IMG_0003">
                  <a:extLst>
                    <a:ext uri="{FF2B5EF4-FFF2-40B4-BE49-F238E27FC236}">
                      <a16:creationId xmlns:a16="http://schemas.microsoft.com/office/drawing/2014/main" id="{9835B8FA-404C-D494-C0DA-1E1BD5B16A8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3392" t="33602" r="13542" b="54216"/>
                <a:stretch/>
              </p:blipFill>
              <p:spPr bwMode="auto">
                <a:xfrm rot="16200000">
                  <a:off x="1456" y="2232"/>
                  <a:ext cx="306" cy="4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377" name="Oval 185">
                  <a:extLst>
                    <a:ext uri="{FF2B5EF4-FFF2-40B4-BE49-F238E27FC236}">
                      <a16:creationId xmlns:a16="http://schemas.microsoft.com/office/drawing/2014/main" id="{5D08C939-8469-DB44-91AD-27231ED2E0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11" y="1074"/>
                  <a:ext cx="50" cy="49"/>
                </a:xfrm>
                <a:prstGeom prst="ellipse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79" name="Line 187">
                  <a:extLst>
                    <a:ext uri="{FF2B5EF4-FFF2-40B4-BE49-F238E27FC236}">
                      <a16:creationId xmlns:a16="http://schemas.microsoft.com/office/drawing/2014/main" id="{9BA6C584-DF3E-0E3A-2D76-529730B298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" y="2294"/>
                  <a:ext cx="0" cy="19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81" name="Rectangle 189">
                  <a:extLst>
                    <a:ext uri="{FF2B5EF4-FFF2-40B4-BE49-F238E27FC236}">
                      <a16:creationId xmlns:a16="http://schemas.microsoft.com/office/drawing/2014/main" id="{EFD6D04D-0022-0910-875D-8563823395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0" y="0"/>
                  <a:ext cx="877" cy="146"/>
                </a:xfrm>
                <a:prstGeom prst="rect">
                  <a:avLst/>
                </a:prstGeom>
                <a:solidFill>
                  <a:srgbClr val="EDF2F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317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82" name="Rectangle 190">
                  <a:extLst>
                    <a:ext uri="{FF2B5EF4-FFF2-40B4-BE49-F238E27FC236}">
                      <a16:creationId xmlns:a16="http://schemas.microsoft.com/office/drawing/2014/main" id="{756761E6-F33A-49A5-4069-201564D00A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73" y="24"/>
                  <a:ext cx="877" cy="147"/>
                </a:xfrm>
                <a:prstGeom prst="rect">
                  <a:avLst/>
                </a:prstGeom>
                <a:solidFill>
                  <a:srgbClr val="EDF2F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317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83" name="Rectangle 191">
                  <a:extLst>
                    <a:ext uri="{FF2B5EF4-FFF2-40B4-BE49-F238E27FC236}">
                      <a16:creationId xmlns:a16="http://schemas.microsoft.com/office/drawing/2014/main" id="{5A46C936-E24D-068A-9218-6792396836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96" y="24"/>
                  <a:ext cx="877" cy="147"/>
                </a:xfrm>
                <a:prstGeom prst="rect">
                  <a:avLst/>
                </a:prstGeom>
                <a:solidFill>
                  <a:srgbClr val="EDF2F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317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85" name="Rectangle 193">
                  <a:extLst>
                    <a:ext uri="{FF2B5EF4-FFF2-40B4-BE49-F238E27FC236}">
                      <a16:creationId xmlns:a16="http://schemas.microsoft.com/office/drawing/2014/main" id="{C82D60AE-A094-8039-D874-FB4C9A57BD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68" y="0"/>
                  <a:ext cx="877" cy="146"/>
                </a:xfrm>
                <a:prstGeom prst="rect">
                  <a:avLst/>
                </a:prstGeom>
                <a:solidFill>
                  <a:srgbClr val="EDF2F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317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87" name="Rectangle 195">
                  <a:extLst>
                    <a:ext uri="{FF2B5EF4-FFF2-40B4-BE49-F238E27FC236}">
                      <a16:creationId xmlns:a16="http://schemas.microsoft.com/office/drawing/2014/main" id="{372E4475-B951-0957-8016-29D7B8FCDD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5" y="24"/>
                  <a:ext cx="877" cy="147"/>
                </a:xfrm>
                <a:prstGeom prst="rect">
                  <a:avLst/>
                </a:prstGeom>
                <a:solidFill>
                  <a:srgbClr val="EDF2F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317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84" name="Rectangle 192">
                  <a:extLst>
                    <a:ext uri="{FF2B5EF4-FFF2-40B4-BE49-F238E27FC236}">
                      <a16:creationId xmlns:a16="http://schemas.microsoft.com/office/drawing/2014/main" id="{0D032B1A-0421-8C2D-DDE9-284418D912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46" y="24"/>
                  <a:ext cx="877" cy="147"/>
                </a:xfrm>
                <a:prstGeom prst="rect">
                  <a:avLst/>
                </a:prstGeom>
                <a:solidFill>
                  <a:srgbClr val="EDF2F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317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400" b="1">
                      <a:latin typeface="Arial" charset="0"/>
                      <a:ea typeface="ＭＳ Ｐゴシック" charset="0"/>
                    </a:rPr>
                    <a:t>GLEN OAKS MANOR HOMES</a:t>
                  </a:r>
                </a:p>
              </p:txBody>
            </p:sp>
            <p:sp>
              <p:nvSpPr>
                <p:cNvPr id="8395" name="Text Box 203">
                  <a:extLst>
                    <a:ext uri="{FF2B5EF4-FFF2-40B4-BE49-F238E27FC236}">
                      <a16:creationId xmlns:a16="http://schemas.microsoft.com/office/drawing/2014/main" id="{85CAFB40-69DC-2A5B-C9AF-4B1BF7D8CA3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0" y="1075"/>
                  <a:ext cx="650" cy="1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100">
                      <a:latin typeface="Arial" charset="0"/>
                      <a:ea typeface="ＭＳ Ｐゴシック" charset="0"/>
                    </a:rPr>
                    <a:t>Lined in 2000</a:t>
                  </a:r>
                </a:p>
              </p:txBody>
            </p:sp>
            <p:sp>
              <p:nvSpPr>
                <p:cNvPr id="8311" name="Line 119">
                  <a:extLst>
                    <a:ext uri="{FF2B5EF4-FFF2-40B4-BE49-F238E27FC236}">
                      <a16:creationId xmlns:a16="http://schemas.microsoft.com/office/drawing/2014/main" id="{A377D1EE-3185-7D5E-744F-BBD976ABD8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1784" y="2337"/>
                  <a:ext cx="0" cy="401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398" name="Rectangle 206">
                <a:extLst>
                  <a:ext uri="{FF2B5EF4-FFF2-40B4-BE49-F238E27FC236}">
                    <a16:creationId xmlns:a16="http://schemas.microsoft.com/office/drawing/2014/main" id="{403C9481-DAC8-BF58-ADB4-7226C73478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01053">
                <a:off x="2448" y="1045"/>
                <a:ext cx="83" cy="1075"/>
              </a:xfrm>
              <a:prstGeom prst="rect">
                <a:avLst/>
              </a:prstGeom>
              <a:noFill/>
              <a:ln w="38100">
                <a:solidFill>
                  <a:srgbClr val="FF9900"/>
                </a:solidFill>
                <a:prstDash val="lg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399" name="Rectangle 207">
                <a:extLst>
                  <a:ext uri="{FF2B5EF4-FFF2-40B4-BE49-F238E27FC236}">
                    <a16:creationId xmlns:a16="http://schemas.microsoft.com/office/drawing/2014/main" id="{CC0596FC-522E-CB03-6CD5-4A14144781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01053">
                <a:off x="1138" y="3174"/>
                <a:ext cx="111" cy="499"/>
              </a:xfrm>
              <a:prstGeom prst="rect">
                <a:avLst/>
              </a:prstGeom>
              <a:noFill/>
              <a:ln w="38100">
                <a:solidFill>
                  <a:srgbClr val="FF9900"/>
                </a:solidFill>
                <a:prstDash val="lg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400" name="Rectangle 208">
                <a:extLst>
                  <a:ext uri="{FF2B5EF4-FFF2-40B4-BE49-F238E27FC236}">
                    <a16:creationId xmlns:a16="http://schemas.microsoft.com/office/drawing/2014/main" id="{E47A4B8D-0BE6-3F9B-2170-10BAE06373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3696"/>
                <a:ext cx="96" cy="336"/>
              </a:xfrm>
              <a:prstGeom prst="rect">
                <a:avLst/>
              </a:prstGeom>
              <a:noFill/>
              <a:ln w="38100">
                <a:solidFill>
                  <a:srgbClr val="FF9900"/>
                </a:solidFill>
                <a:prstDash val="lg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401" name="Rectangle 209">
                <a:extLst>
                  <a:ext uri="{FF2B5EF4-FFF2-40B4-BE49-F238E27FC236}">
                    <a16:creationId xmlns:a16="http://schemas.microsoft.com/office/drawing/2014/main" id="{0144043A-5B72-EF4E-F23F-9737893C32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984" y="2904"/>
                <a:ext cx="96" cy="528"/>
              </a:xfrm>
              <a:prstGeom prst="rect">
                <a:avLst/>
              </a:prstGeom>
              <a:noFill/>
              <a:ln w="38100">
                <a:solidFill>
                  <a:srgbClr val="FF9900"/>
                </a:solidFill>
                <a:prstDash val="lg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402" name="Line 210">
                <a:extLst>
                  <a:ext uri="{FF2B5EF4-FFF2-40B4-BE49-F238E27FC236}">
                    <a16:creationId xmlns:a16="http://schemas.microsoft.com/office/drawing/2014/main" id="{A4F42498-493B-A47C-0ECE-DCB30ABE0D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1104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8405" name="Rectangle 213">
              <a:extLst>
                <a:ext uri="{FF2B5EF4-FFF2-40B4-BE49-F238E27FC236}">
                  <a16:creationId xmlns:a16="http://schemas.microsoft.com/office/drawing/2014/main" id="{F7FF1A74-5F9F-61C1-B5D8-18C56D919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056"/>
              <a:ext cx="528" cy="96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BDE1B6F-47A4-5D20-E706-AD00887D80F9}"/>
              </a:ext>
            </a:extLst>
          </p:cNvPr>
          <p:cNvSpPr txBox="1"/>
          <p:nvPr/>
        </p:nvSpPr>
        <p:spPr>
          <a:xfrm>
            <a:off x="1029721" y="1947252"/>
            <a:ext cx="308220" cy="2154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3E88B8-97FA-600C-AAAD-58EA650FA91B}"/>
              </a:ext>
            </a:extLst>
          </p:cNvPr>
          <p:cNvSpPr txBox="1"/>
          <p:nvPr/>
        </p:nvSpPr>
        <p:spPr>
          <a:xfrm>
            <a:off x="1028847" y="2375356"/>
            <a:ext cx="308220" cy="2154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18C03C-FF16-8E34-8D92-FA8269409D08}"/>
              </a:ext>
            </a:extLst>
          </p:cNvPr>
          <p:cNvSpPr txBox="1"/>
          <p:nvPr/>
        </p:nvSpPr>
        <p:spPr>
          <a:xfrm>
            <a:off x="2667000" y="2375356"/>
            <a:ext cx="308220" cy="2154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BFB0D-CEFD-38AD-2108-45372E054AD0}"/>
              </a:ext>
            </a:extLst>
          </p:cNvPr>
          <p:cNvSpPr txBox="1"/>
          <p:nvPr/>
        </p:nvSpPr>
        <p:spPr>
          <a:xfrm>
            <a:off x="2286000" y="1994356"/>
            <a:ext cx="308220" cy="2154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AF87D5-9920-4DEE-C3B0-37B13EF712F9}"/>
              </a:ext>
            </a:extLst>
          </p:cNvPr>
          <p:cNvSpPr txBox="1"/>
          <p:nvPr/>
        </p:nvSpPr>
        <p:spPr>
          <a:xfrm>
            <a:off x="2373337" y="500687"/>
            <a:ext cx="308220" cy="2154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D5BC5B-F7B2-140B-7734-3A090B23E561}"/>
              </a:ext>
            </a:extLst>
          </p:cNvPr>
          <p:cNvSpPr txBox="1"/>
          <p:nvPr/>
        </p:nvSpPr>
        <p:spPr>
          <a:xfrm>
            <a:off x="1818683" y="2883300"/>
            <a:ext cx="308220" cy="2154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F9203F-B9AA-C892-A3E5-FC5F903BDE82}"/>
              </a:ext>
            </a:extLst>
          </p:cNvPr>
          <p:cNvSpPr/>
          <p:nvPr/>
        </p:nvSpPr>
        <p:spPr>
          <a:xfrm>
            <a:off x="2856366" y="4221747"/>
            <a:ext cx="217263" cy="22202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2B600C3-EEF9-9391-31FA-85422AE6BC80}"/>
              </a:ext>
            </a:extLst>
          </p:cNvPr>
          <p:cNvSpPr/>
          <p:nvPr/>
        </p:nvSpPr>
        <p:spPr>
          <a:xfrm>
            <a:off x="2835468" y="3916069"/>
            <a:ext cx="217263" cy="22202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BD621A-E315-CF64-6797-D9A816F0176C}"/>
              </a:ext>
            </a:extLst>
          </p:cNvPr>
          <p:cNvSpPr txBox="1"/>
          <p:nvPr/>
        </p:nvSpPr>
        <p:spPr>
          <a:xfrm>
            <a:off x="4034317" y="2496524"/>
            <a:ext cx="308220" cy="2154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C87B91-605A-5ADC-9C24-3772A9FF4F98}"/>
              </a:ext>
            </a:extLst>
          </p:cNvPr>
          <p:cNvSpPr txBox="1"/>
          <p:nvPr/>
        </p:nvSpPr>
        <p:spPr>
          <a:xfrm>
            <a:off x="4744174" y="2027079"/>
            <a:ext cx="308220" cy="2154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61EA37-D50F-C38C-4F3E-6F3477345D8C}"/>
              </a:ext>
            </a:extLst>
          </p:cNvPr>
          <p:cNvSpPr txBox="1"/>
          <p:nvPr/>
        </p:nvSpPr>
        <p:spPr>
          <a:xfrm>
            <a:off x="2819400" y="2527756"/>
            <a:ext cx="308220" cy="2154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B0C1BB-2BF6-EAAA-DA02-38A358108701}"/>
              </a:ext>
            </a:extLst>
          </p:cNvPr>
          <p:cNvSpPr txBox="1"/>
          <p:nvPr/>
        </p:nvSpPr>
        <p:spPr>
          <a:xfrm>
            <a:off x="2580481" y="2981731"/>
            <a:ext cx="308220" cy="2154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C035FD-88FB-B891-7BBB-3C34A06AB211}"/>
              </a:ext>
            </a:extLst>
          </p:cNvPr>
          <p:cNvSpPr txBox="1"/>
          <p:nvPr/>
        </p:nvSpPr>
        <p:spPr>
          <a:xfrm>
            <a:off x="3511698" y="1320997"/>
            <a:ext cx="308220" cy="2154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8AE6F4-A63F-1DDF-CDAB-394962F15776}"/>
              </a:ext>
            </a:extLst>
          </p:cNvPr>
          <p:cNvSpPr txBox="1"/>
          <p:nvPr/>
        </p:nvSpPr>
        <p:spPr>
          <a:xfrm>
            <a:off x="960508" y="4726996"/>
            <a:ext cx="308220" cy="2154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6CF199F-2981-E143-0499-8A4111B0F45F}"/>
              </a:ext>
            </a:extLst>
          </p:cNvPr>
          <p:cNvSpPr/>
          <p:nvPr/>
        </p:nvSpPr>
        <p:spPr>
          <a:xfrm>
            <a:off x="4622320" y="3337279"/>
            <a:ext cx="217263" cy="22202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5DF8906-F5AD-56DA-F895-DF4EE039975F}"/>
              </a:ext>
            </a:extLst>
          </p:cNvPr>
          <p:cNvSpPr/>
          <p:nvPr/>
        </p:nvSpPr>
        <p:spPr>
          <a:xfrm>
            <a:off x="3314639" y="3610434"/>
            <a:ext cx="217263" cy="22202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D483C43-7C76-E121-A14D-52F8E2772EF3}"/>
              </a:ext>
            </a:extLst>
          </p:cNvPr>
          <p:cNvSpPr/>
          <p:nvPr/>
        </p:nvSpPr>
        <p:spPr>
          <a:xfrm>
            <a:off x="5660080" y="3328591"/>
            <a:ext cx="217263" cy="22202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82D396B-5DCF-B31A-A0C3-FD4B374D6962}"/>
              </a:ext>
            </a:extLst>
          </p:cNvPr>
          <p:cNvSpPr/>
          <p:nvPr/>
        </p:nvSpPr>
        <p:spPr>
          <a:xfrm>
            <a:off x="3450655" y="4386374"/>
            <a:ext cx="217263" cy="22202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8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59B3A37-53F9-B0BB-CCDB-24929F3E7A16}"/>
              </a:ext>
            </a:extLst>
          </p:cNvPr>
          <p:cNvSpPr/>
          <p:nvPr/>
        </p:nvSpPr>
        <p:spPr>
          <a:xfrm>
            <a:off x="4272471" y="4356594"/>
            <a:ext cx="217263" cy="22202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7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1E00481-35D8-8896-9A1B-6F881FBA8F81}"/>
              </a:ext>
            </a:extLst>
          </p:cNvPr>
          <p:cNvSpPr/>
          <p:nvPr/>
        </p:nvSpPr>
        <p:spPr>
          <a:xfrm>
            <a:off x="5236625" y="4180840"/>
            <a:ext cx="217263" cy="22202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pic>
        <p:nvPicPr>
          <p:cNvPr id="23" name="Picture 22" descr="A map of a neighborhood&#10;&#10;Description automatically generated">
            <a:extLst>
              <a:ext uri="{FF2B5EF4-FFF2-40B4-BE49-F238E27FC236}">
                <a16:creationId xmlns:a16="http://schemas.microsoft.com/office/drawing/2014/main" id="{392CD82F-0AC7-CE51-DF66-03BB3C2033F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5000"/>
          </a:blip>
          <a:stretch>
            <a:fillRect/>
          </a:stretch>
        </p:blipFill>
        <p:spPr>
          <a:xfrm>
            <a:off x="1066800" y="784919"/>
            <a:ext cx="9873457" cy="706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075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22505</TotalTime>
  <Words>196</Words>
  <Application>Microsoft Macintosh PowerPoint</Application>
  <PresentationFormat>On-screen Show (4:3)</PresentationFormat>
  <Paragraphs>126</Paragraphs>
  <Slides>5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 Gott</dc:creator>
  <cp:lastModifiedBy>Lester Martin</cp:lastModifiedBy>
  <cp:revision>75</cp:revision>
  <cp:lastPrinted>2023-03-25T20:28:06Z</cp:lastPrinted>
  <dcterms:created xsi:type="dcterms:W3CDTF">2010-10-06T10:58:59Z</dcterms:created>
  <dcterms:modified xsi:type="dcterms:W3CDTF">2024-04-23T12:50:00Z</dcterms:modified>
</cp:coreProperties>
</file>